
<file path=[Content_Types].xml><?xml version="1.0" encoding="utf-8"?>
<Types xmlns="http://schemas.openxmlformats.org/package/2006/content-types">
  <Default Extension="png" ContentType="image/png"/>
  <Default Extension="pdf" ContentType="application/pdf"/>
  <Default Extension="jpeg" ContentType="image/jpeg"/>
  <Default Extension="rels" ContentType="application/vnd.openxmlformats-package.relationships+xml"/>
  <Default Extension="xml" ContentType="application/xml"/>
  <Default Extension="ppt" ContentType="application/vnd.ms-powerpoi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6.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8.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9.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10.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1.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2.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3.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4.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7.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68" r:id="rId3"/>
    <p:sldMasterId id="2147483682" r:id="rId4"/>
    <p:sldMasterId id="2147483689" r:id="rId5"/>
    <p:sldMasterId id="2147483696" r:id="rId6"/>
    <p:sldMasterId id="2147483703" r:id="rId7"/>
    <p:sldMasterId id="2147483715" r:id="rId8"/>
    <p:sldMasterId id="2147483730" r:id="rId9"/>
    <p:sldMasterId id="2147483739" r:id="rId10"/>
    <p:sldMasterId id="2147483749" r:id="rId11"/>
    <p:sldMasterId id="2147483773" r:id="rId12"/>
    <p:sldMasterId id="2147483783" r:id="rId13"/>
    <p:sldMasterId id="2147483793" r:id="rId14"/>
    <p:sldMasterId id="2147483813" r:id="rId15"/>
    <p:sldMasterId id="2147483833" r:id="rId16"/>
    <p:sldMasterId id="2147483841" r:id="rId17"/>
    <p:sldMasterId id="2147483851" r:id="rId18"/>
  </p:sldMasterIdLst>
  <p:notesMasterIdLst>
    <p:notesMasterId r:id="rId73"/>
  </p:notesMasterIdLst>
  <p:sldIdLst>
    <p:sldId id="508" r:id="rId19"/>
    <p:sldId id="375" r:id="rId20"/>
    <p:sldId id="516" r:id="rId21"/>
    <p:sldId id="448" r:id="rId22"/>
    <p:sldId id="449" r:id="rId23"/>
    <p:sldId id="364" r:id="rId24"/>
    <p:sldId id="450" r:id="rId25"/>
    <p:sldId id="499" r:id="rId26"/>
    <p:sldId id="506" r:id="rId27"/>
    <p:sldId id="488" r:id="rId28"/>
    <p:sldId id="519" r:id="rId29"/>
    <p:sldId id="512" r:id="rId30"/>
    <p:sldId id="513" r:id="rId31"/>
    <p:sldId id="514" r:id="rId32"/>
    <p:sldId id="489" r:id="rId33"/>
    <p:sldId id="490" r:id="rId34"/>
    <p:sldId id="491" r:id="rId35"/>
    <p:sldId id="480" r:id="rId36"/>
    <p:sldId id="492" r:id="rId37"/>
    <p:sldId id="493" r:id="rId38"/>
    <p:sldId id="403" r:id="rId39"/>
    <p:sldId id="452" r:id="rId40"/>
    <p:sldId id="451" r:id="rId41"/>
    <p:sldId id="509" r:id="rId42"/>
    <p:sldId id="498" r:id="rId43"/>
    <p:sldId id="494" r:id="rId44"/>
    <p:sldId id="495" r:id="rId45"/>
    <p:sldId id="496" r:id="rId46"/>
    <p:sldId id="497" r:id="rId47"/>
    <p:sldId id="500" r:id="rId48"/>
    <p:sldId id="502" r:id="rId49"/>
    <p:sldId id="503" r:id="rId50"/>
    <p:sldId id="504" r:id="rId51"/>
    <p:sldId id="501" r:id="rId52"/>
    <p:sldId id="359" r:id="rId53"/>
    <p:sldId id="374" r:id="rId54"/>
    <p:sldId id="424" r:id="rId55"/>
    <p:sldId id="426" r:id="rId56"/>
    <p:sldId id="427" r:id="rId57"/>
    <p:sldId id="428" r:id="rId58"/>
    <p:sldId id="429" r:id="rId59"/>
    <p:sldId id="430" r:id="rId60"/>
    <p:sldId id="431" r:id="rId61"/>
    <p:sldId id="432" r:id="rId62"/>
    <p:sldId id="433" r:id="rId63"/>
    <p:sldId id="434" r:id="rId64"/>
    <p:sldId id="435" r:id="rId65"/>
    <p:sldId id="436" r:id="rId66"/>
    <p:sldId id="437" r:id="rId67"/>
    <p:sldId id="341" r:id="rId68"/>
    <p:sldId id="347" r:id="rId69"/>
    <p:sldId id="336" r:id="rId70"/>
    <p:sldId id="326" r:id="rId71"/>
    <p:sldId id="511" r:id="rId7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73B89216-0FCE-4B42-A618-6F8E9D1F1D1B}">
          <p14:sldIdLst>
            <p14:sldId id="508"/>
            <p14:sldId id="375"/>
            <p14:sldId id="516"/>
            <p14:sldId id="448"/>
            <p14:sldId id="449"/>
            <p14:sldId id="364"/>
            <p14:sldId id="450"/>
            <p14:sldId id="499"/>
            <p14:sldId id="506"/>
            <p14:sldId id="488"/>
            <p14:sldId id="519"/>
            <p14:sldId id="512"/>
            <p14:sldId id="513"/>
            <p14:sldId id="514"/>
            <p14:sldId id="489"/>
            <p14:sldId id="490"/>
            <p14:sldId id="491"/>
            <p14:sldId id="480"/>
            <p14:sldId id="492"/>
            <p14:sldId id="493"/>
            <p14:sldId id="403"/>
            <p14:sldId id="452"/>
            <p14:sldId id="451"/>
            <p14:sldId id="509"/>
            <p14:sldId id="498"/>
            <p14:sldId id="494"/>
            <p14:sldId id="495"/>
            <p14:sldId id="496"/>
            <p14:sldId id="497"/>
            <p14:sldId id="500"/>
            <p14:sldId id="502"/>
            <p14:sldId id="503"/>
            <p14:sldId id="504"/>
            <p14:sldId id="501"/>
            <p14:sldId id="359"/>
            <p14:sldId id="374"/>
          </p14:sldIdLst>
        </p14:section>
        <p14:section name="Additional Slides" id="{7B221C1E-E9F1-4D58-B2A8-36E41AEC31D1}">
          <p14:sldIdLst>
            <p14:sldId id="424"/>
            <p14:sldId id="426"/>
            <p14:sldId id="427"/>
            <p14:sldId id="428"/>
            <p14:sldId id="429"/>
            <p14:sldId id="430"/>
            <p14:sldId id="431"/>
            <p14:sldId id="432"/>
            <p14:sldId id="433"/>
            <p14:sldId id="434"/>
            <p14:sldId id="435"/>
            <p14:sldId id="436"/>
            <p14:sldId id="437"/>
            <p14:sldId id="341"/>
            <p14:sldId id="347"/>
            <p14:sldId id="336"/>
            <p14:sldId id="326"/>
            <p14:sldId id="51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9" autoAdjust="0"/>
    <p:restoredTop sz="84547" autoAdjust="0"/>
  </p:normalViewPr>
  <p:slideViewPr>
    <p:cSldViewPr>
      <p:cViewPr>
        <p:scale>
          <a:sx n="100" d="100"/>
          <a:sy n="100" d="100"/>
        </p:scale>
        <p:origin x="-926" y="2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5" d="100"/>
          <a:sy n="65" d="100"/>
        </p:scale>
        <p:origin x="-3062" y="-77"/>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slide" Target="slides/slide45.xml"/><Relationship Id="rId68" Type="http://schemas.openxmlformats.org/officeDocument/2006/relationships/slide" Target="slides/slide50.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3.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61" Type="http://schemas.openxmlformats.org/officeDocument/2006/relationships/slide" Target="slides/slide43.xml"/><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slide" Target="slides/slide51.xml"/><Relationship Id="rId77"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3.xml"/><Relationship Id="rId72" Type="http://schemas.openxmlformats.org/officeDocument/2006/relationships/slide" Target="slides/slide5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slide" Target="slides/slide49.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slide" Target="slides/slide52.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E9D97-FDA7-4A33-A61D-4E9DC7267807}" type="doc">
      <dgm:prSet loTypeId="urn:microsoft.com/office/officeart/2005/8/layout/cycle5" loCatId="cycle" qsTypeId="urn:microsoft.com/office/officeart/2005/8/quickstyle/simple5" qsCatId="simple" csTypeId="urn:microsoft.com/office/officeart/2005/8/colors/colorful2" csCatId="colorful" phldr="1"/>
      <dgm:spPr/>
      <dgm:t>
        <a:bodyPr/>
        <a:lstStyle/>
        <a:p>
          <a:endParaRPr lang="da-DK"/>
        </a:p>
      </dgm:t>
    </dgm:pt>
    <dgm:pt modelId="{880D54BE-6C10-41A3-A7C8-2F148FA6B611}">
      <dgm:prSet phldrT="[Text]"/>
      <dgm:spPr>
        <a:solidFill>
          <a:schemeClr val="accent3"/>
        </a:solidFill>
      </dgm:spPr>
      <dgm:t>
        <a:bodyPr/>
        <a:lstStyle/>
        <a:p>
          <a:r>
            <a:rPr lang="en-US" noProof="0" dirty="0" smtClean="0"/>
            <a:t>Goals &amp; Engagement Values</a:t>
          </a:r>
          <a:endParaRPr lang="en-US" noProof="0" dirty="0"/>
        </a:p>
      </dgm:t>
    </dgm:pt>
    <dgm:pt modelId="{06AE573A-BC98-4A31-A7EB-88909DB0DD36}" type="parTrans" cxnId="{A98BF2CC-399A-40EA-8D9B-5CDEAFACC4F8}">
      <dgm:prSet/>
      <dgm:spPr/>
      <dgm:t>
        <a:bodyPr/>
        <a:lstStyle/>
        <a:p>
          <a:endParaRPr lang="da-DK"/>
        </a:p>
      </dgm:t>
    </dgm:pt>
    <dgm:pt modelId="{CB04F31A-8BD1-4EED-A8CB-9D11404542E5}" type="sibTrans" cxnId="{A98BF2CC-399A-40EA-8D9B-5CDEAFACC4F8}">
      <dgm:prSet/>
      <dgm:spPr/>
      <dgm:t>
        <a:bodyPr/>
        <a:lstStyle/>
        <a:p>
          <a:endParaRPr lang="da-DK"/>
        </a:p>
      </dgm:t>
    </dgm:pt>
    <dgm:pt modelId="{42337DD0-CC01-486F-9041-6DB7532070EC}">
      <dgm:prSet/>
      <dgm:spPr>
        <a:solidFill>
          <a:schemeClr val="accent3">
            <a:lumMod val="75000"/>
          </a:schemeClr>
        </a:solidFill>
      </dgm:spPr>
      <dgm:t>
        <a:bodyPr/>
        <a:lstStyle/>
        <a:p>
          <a:r>
            <a:rPr lang="en-US" noProof="0" dirty="0" smtClean="0"/>
            <a:t>Campaign Management</a:t>
          </a:r>
          <a:endParaRPr lang="en-US" noProof="0" dirty="0"/>
        </a:p>
      </dgm:t>
    </dgm:pt>
    <dgm:pt modelId="{3900A2CA-7009-4E1D-9FCD-22F9A51D836A}" type="parTrans" cxnId="{4C1645AC-40C0-47B8-881A-AF761308D918}">
      <dgm:prSet/>
      <dgm:spPr/>
      <dgm:t>
        <a:bodyPr/>
        <a:lstStyle/>
        <a:p>
          <a:endParaRPr lang="da-DK"/>
        </a:p>
      </dgm:t>
    </dgm:pt>
    <dgm:pt modelId="{1AF8FAE6-06B7-48D2-8EB5-54B5FA4085DE}" type="sibTrans" cxnId="{4C1645AC-40C0-47B8-881A-AF761308D918}">
      <dgm:prSet/>
      <dgm:spPr/>
      <dgm:t>
        <a:bodyPr/>
        <a:lstStyle/>
        <a:p>
          <a:endParaRPr lang="da-DK"/>
        </a:p>
      </dgm:t>
    </dgm:pt>
    <dgm:pt modelId="{63C9C85E-CFA6-4122-8DBC-8B869F6C016A}">
      <dgm:prSet/>
      <dgm:spPr>
        <a:solidFill>
          <a:schemeClr val="accent3">
            <a:lumMod val="50000"/>
          </a:schemeClr>
        </a:solidFill>
      </dgm:spPr>
      <dgm:t>
        <a:bodyPr/>
        <a:lstStyle/>
        <a:p>
          <a:r>
            <a:rPr lang="en-US" noProof="0" dirty="0" smtClean="0"/>
            <a:t>A/B split &amp; MV testing</a:t>
          </a:r>
          <a:endParaRPr lang="en-US" noProof="0" dirty="0"/>
        </a:p>
      </dgm:t>
    </dgm:pt>
    <dgm:pt modelId="{E6AF4726-8236-463A-A2EF-E20E6D2FF183}" type="parTrans" cxnId="{AC54DCD6-D42D-490E-8700-016DBFBE5183}">
      <dgm:prSet/>
      <dgm:spPr/>
      <dgm:t>
        <a:bodyPr/>
        <a:lstStyle/>
        <a:p>
          <a:endParaRPr lang="da-DK"/>
        </a:p>
      </dgm:t>
    </dgm:pt>
    <dgm:pt modelId="{C189F4AC-9433-4FE3-9DFB-22304A19EC61}" type="sibTrans" cxnId="{AC54DCD6-D42D-490E-8700-016DBFBE5183}">
      <dgm:prSet/>
      <dgm:spPr/>
      <dgm:t>
        <a:bodyPr/>
        <a:lstStyle/>
        <a:p>
          <a:endParaRPr lang="da-DK"/>
        </a:p>
      </dgm:t>
    </dgm:pt>
    <dgm:pt modelId="{AF5E7091-BC7F-4EC3-B23E-DE1E19B3E742}">
      <dgm:prSet/>
      <dgm:spPr>
        <a:solidFill>
          <a:schemeClr val="bg2">
            <a:lumMod val="25000"/>
          </a:schemeClr>
        </a:solidFill>
      </dgm:spPr>
      <dgm:t>
        <a:bodyPr/>
        <a:lstStyle/>
        <a:p>
          <a:r>
            <a:rPr lang="en-US" noProof="0" dirty="0" smtClean="0"/>
            <a:t>Sales enablement with CRM integration</a:t>
          </a:r>
          <a:endParaRPr lang="en-US" noProof="0" dirty="0"/>
        </a:p>
      </dgm:t>
    </dgm:pt>
    <dgm:pt modelId="{4B1DF519-5BEB-468A-AB9E-825077DDD6EA}" type="parTrans" cxnId="{DD786151-3DDE-4BD3-9BD5-CCEF1AA0CDB8}">
      <dgm:prSet/>
      <dgm:spPr/>
      <dgm:t>
        <a:bodyPr/>
        <a:lstStyle/>
        <a:p>
          <a:endParaRPr lang="da-DK"/>
        </a:p>
      </dgm:t>
    </dgm:pt>
    <dgm:pt modelId="{CA578E09-329C-4255-A1C4-67B8F368E1FA}" type="sibTrans" cxnId="{DD786151-3DDE-4BD3-9BD5-CCEF1AA0CDB8}">
      <dgm:prSet/>
      <dgm:spPr/>
      <dgm:t>
        <a:bodyPr/>
        <a:lstStyle/>
        <a:p>
          <a:endParaRPr lang="da-DK"/>
        </a:p>
      </dgm:t>
    </dgm:pt>
    <dgm:pt modelId="{A4E0D1BB-2747-4162-8DF0-26B305435C64}">
      <dgm:prSet/>
      <dgm:spPr>
        <a:solidFill>
          <a:schemeClr val="bg1">
            <a:lumMod val="65000"/>
          </a:schemeClr>
        </a:solidFill>
      </dgm:spPr>
      <dgm:t>
        <a:bodyPr/>
        <a:lstStyle/>
        <a:p>
          <a:r>
            <a:rPr lang="en-US" noProof="0" dirty="0" smtClean="0"/>
            <a:t>E-mail campaigning</a:t>
          </a:r>
          <a:endParaRPr lang="en-US" noProof="0" dirty="0"/>
        </a:p>
      </dgm:t>
    </dgm:pt>
    <dgm:pt modelId="{4B2A4D31-4FC4-4680-871D-78454DC6B5E7}" type="parTrans" cxnId="{FB4DD914-C078-4420-948D-C530BCEF2C05}">
      <dgm:prSet/>
      <dgm:spPr/>
      <dgm:t>
        <a:bodyPr/>
        <a:lstStyle/>
        <a:p>
          <a:endParaRPr lang="da-DK"/>
        </a:p>
      </dgm:t>
    </dgm:pt>
    <dgm:pt modelId="{414B73CA-E3F1-44ED-814A-758E521F8162}" type="sibTrans" cxnId="{FB4DD914-C078-4420-948D-C530BCEF2C05}">
      <dgm:prSet/>
      <dgm:spPr/>
      <dgm:t>
        <a:bodyPr/>
        <a:lstStyle/>
        <a:p>
          <a:endParaRPr lang="da-DK"/>
        </a:p>
      </dgm:t>
    </dgm:pt>
    <dgm:pt modelId="{ABF47FA4-6379-4B04-BCBA-A45997C4C75E}">
      <dgm:prSet/>
      <dgm:spPr>
        <a:solidFill>
          <a:schemeClr val="accent6">
            <a:lumMod val="75000"/>
          </a:schemeClr>
        </a:solidFill>
      </dgm:spPr>
      <dgm:t>
        <a:bodyPr/>
        <a:lstStyle/>
        <a:p>
          <a:r>
            <a:rPr lang="en-US" noProof="0" dirty="0" smtClean="0"/>
            <a:t>Engagement</a:t>
          </a:r>
        </a:p>
        <a:p>
          <a:r>
            <a:rPr lang="en-US" noProof="0" dirty="0" smtClean="0"/>
            <a:t>Automation</a:t>
          </a:r>
          <a:endParaRPr lang="en-US" noProof="0" dirty="0"/>
        </a:p>
      </dgm:t>
    </dgm:pt>
    <dgm:pt modelId="{36C19316-34C3-4DFC-AA5F-1D7B31A60F36}" type="parTrans" cxnId="{7D8A51D0-0A2A-49D3-A11D-63430171CE2E}">
      <dgm:prSet/>
      <dgm:spPr/>
      <dgm:t>
        <a:bodyPr/>
        <a:lstStyle/>
        <a:p>
          <a:endParaRPr lang="da-DK"/>
        </a:p>
      </dgm:t>
    </dgm:pt>
    <dgm:pt modelId="{413BCAFB-ACFB-4AD2-993D-00703A62323C}" type="sibTrans" cxnId="{7D8A51D0-0A2A-49D3-A11D-63430171CE2E}">
      <dgm:prSet/>
      <dgm:spPr/>
      <dgm:t>
        <a:bodyPr/>
        <a:lstStyle/>
        <a:p>
          <a:endParaRPr lang="da-DK"/>
        </a:p>
      </dgm:t>
    </dgm:pt>
    <dgm:pt modelId="{706B2F53-57A7-43F8-A427-0132F456051C}">
      <dgm:prSet/>
      <dgm:spPr>
        <a:solidFill>
          <a:schemeClr val="accent6">
            <a:lumMod val="75000"/>
          </a:schemeClr>
        </a:solidFill>
      </dgm:spPr>
      <dgm:t>
        <a:bodyPr/>
        <a:lstStyle/>
        <a:p>
          <a:r>
            <a:rPr lang="en-US" noProof="0" dirty="0" smtClean="0"/>
            <a:t>Personas &amp; profiling</a:t>
          </a:r>
          <a:endParaRPr lang="en-US" noProof="0" dirty="0"/>
        </a:p>
      </dgm:t>
    </dgm:pt>
    <dgm:pt modelId="{F543D5F7-A22F-43D7-976E-F3661A16809B}" type="parTrans" cxnId="{41D38C0B-EC27-4614-A4EC-5BCD59572D7A}">
      <dgm:prSet/>
      <dgm:spPr/>
      <dgm:t>
        <a:bodyPr/>
        <a:lstStyle/>
        <a:p>
          <a:endParaRPr lang="da-DK"/>
        </a:p>
      </dgm:t>
    </dgm:pt>
    <dgm:pt modelId="{3B6C4AA6-FB71-4935-9783-75C0A3890163}" type="sibTrans" cxnId="{41D38C0B-EC27-4614-A4EC-5BCD59572D7A}">
      <dgm:prSet/>
      <dgm:spPr/>
      <dgm:t>
        <a:bodyPr/>
        <a:lstStyle/>
        <a:p>
          <a:endParaRPr lang="da-DK"/>
        </a:p>
      </dgm:t>
    </dgm:pt>
    <dgm:pt modelId="{6E627170-56AF-4FEC-B687-7726AAB8BED7}">
      <dgm:prSet/>
      <dgm:spPr>
        <a:solidFill>
          <a:schemeClr val="accent6">
            <a:lumMod val="75000"/>
          </a:schemeClr>
        </a:solidFill>
      </dgm:spPr>
      <dgm:t>
        <a:bodyPr/>
        <a:lstStyle/>
        <a:p>
          <a:r>
            <a:rPr lang="en-US" noProof="0" dirty="0" smtClean="0"/>
            <a:t>Predictive personalization</a:t>
          </a:r>
          <a:endParaRPr lang="en-US" noProof="0" dirty="0"/>
        </a:p>
      </dgm:t>
    </dgm:pt>
    <dgm:pt modelId="{B0A93430-A961-44B0-87B3-1A1A28611560}" type="parTrans" cxnId="{050820AE-6F1E-460C-AF15-8A7485473801}">
      <dgm:prSet/>
      <dgm:spPr/>
      <dgm:t>
        <a:bodyPr/>
        <a:lstStyle/>
        <a:p>
          <a:endParaRPr lang="da-DK"/>
        </a:p>
      </dgm:t>
    </dgm:pt>
    <dgm:pt modelId="{B8D0170F-6975-4AE4-A756-80BBE24DE495}" type="sibTrans" cxnId="{050820AE-6F1E-460C-AF15-8A7485473801}">
      <dgm:prSet/>
      <dgm:spPr/>
      <dgm:t>
        <a:bodyPr/>
        <a:lstStyle/>
        <a:p>
          <a:endParaRPr lang="da-DK"/>
        </a:p>
      </dgm:t>
    </dgm:pt>
    <dgm:pt modelId="{1745F79F-A1C6-4685-864C-D003CE772683}">
      <dgm:prSet/>
      <dgm:spPr>
        <a:solidFill>
          <a:schemeClr val="accent3"/>
        </a:solidFill>
      </dgm:spPr>
      <dgm:t>
        <a:bodyPr/>
        <a:lstStyle/>
        <a:p>
          <a:r>
            <a:rPr lang="en-US" noProof="0" dirty="0" smtClean="0"/>
            <a:t>Engagement Analytics</a:t>
          </a:r>
          <a:endParaRPr lang="en-US" noProof="0" dirty="0"/>
        </a:p>
      </dgm:t>
    </dgm:pt>
    <dgm:pt modelId="{DE8CB3B8-602E-4A8E-BC95-754A7910BD9E}" type="parTrans" cxnId="{ABDDE138-5BE9-4ABF-A8FD-5EBA85CBAC76}">
      <dgm:prSet/>
      <dgm:spPr/>
      <dgm:t>
        <a:bodyPr/>
        <a:lstStyle/>
        <a:p>
          <a:endParaRPr lang="da-DK"/>
        </a:p>
      </dgm:t>
    </dgm:pt>
    <dgm:pt modelId="{3828E95F-6174-44EE-8431-B97FCBABAB0C}" type="sibTrans" cxnId="{ABDDE138-5BE9-4ABF-A8FD-5EBA85CBAC76}">
      <dgm:prSet/>
      <dgm:spPr/>
      <dgm:t>
        <a:bodyPr/>
        <a:lstStyle/>
        <a:p>
          <a:endParaRPr lang="da-DK"/>
        </a:p>
      </dgm:t>
    </dgm:pt>
    <dgm:pt modelId="{C9067C4D-CC4C-42F1-BFEB-66B381F528E8}">
      <dgm:prSet/>
      <dgm:spPr>
        <a:solidFill>
          <a:schemeClr val="accent3">
            <a:lumMod val="75000"/>
          </a:schemeClr>
        </a:solidFill>
      </dgm:spPr>
      <dgm:t>
        <a:bodyPr/>
        <a:lstStyle/>
        <a:p>
          <a:r>
            <a:rPr lang="da-DK" noProof="0" dirty="0" err="1" smtClean="0"/>
            <a:t>Inline</a:t>
          </a:r>
          <a:r>
            <a:rPr lang="da-DK" noProof="0" dirty="0" smtClean="0"/>
            <a:t> </a:t>
          </a:r>
          <a:r>
            <a:rPr lang="da-DK" noProof="0" dirty="0" err="1" smtClean="0"/>
            <a:t>Conditional</a:t>
          </a:r>
          <a:r>
            <a:rPr lang="da-DK" noProof="0" dirty="0" smtClean="0"/>
            <a:t> </a:t>
          </a:r>
          <a:r>
            <a:rPr lang="en-US" noProof="0" dirty="0" smtClean="0"/>
            <a:t>Personalization</a:t>
          </a:r>
          <a:endParaRPr lang="en-US" noProof="0" dirty="0"/>
        </a:p>
      </dgm:t>
    </dgm:pt>
    <dgm:pt modelId="{C2186B54-88B5-4748-8340-8EE1955A6C6C}" type="parTrans" cxnId="{23B683C5-5B7A-4730-AB08-467E4A87D6B6}">
      <dgm:prSet/>
      <dgm:spPr/>
      <dgm:t>
        <a:bodyPr/>
        <a:lstStyle/>
        <a:p>
          <a:endParaRPr lang="da-DK"/>
        </a:p>
      </dgm:t>
    </dgm:pt>
    <dgm:pt modelId="{31B37B01-4D95-497B-80F6-04672C1407DE}" type="sibTrans" cxnId="{23B683C5-5B7A-4730-AB08-467E4A87D6B6}">
      <dgm:prSet/>
      <dgm:spPr/>
      <dgm:t>
        <a:bodyPr/>
        <a:lstStyle/>
        <a:p>
          <a:endParaRPr lang="da-DK"/>
        </a:p>
      </dgm:t>
    </dgm:pt>
    <dgm:pt modelId="{29642609-3FCF-4172-8C82-31E2F6D13B3A}">
      <dgm:prSet/>
      <dgm:spPr>
        <a:solidFill>
          <a:schemeClr val="accent4"/>
        </a:solidFill>
      </dgm:spPr>
      <dgm:t>
        <a:bodyPr/>
        <a:lstStyle/>
        <a:p>
          <a:r>
            <a:rPr lang="en-US" noProof="0" dirty="0" smtClean="0"/>
            <a:t>Cross Channel presence</a:t>
          </a:r>
          <a:endParaRPr lang="en-US" noProof="0" dirty="0"/>
        </a:p>
      </dgm:t>
    </dgm:pt>
    <dgm:pt modelId="{582F10A6-BC12-44A2-A0B2-AAB30543DC9B}" type="parTrans" cxnId="{24CC0EFE-B5ED-474F-96B7-F888E692A124}">
      <dgm:prSet/>
      <dgm:spPr/>
      <dgm:t>
        <a:bodyPr/>
        <a:lstStyle/>
        <a:p>
          <a:endParaRPr lang="da-DK"/>
        </a:p>
      </dgm:t>
    </dgm:pt>
    <dgm:pt modelId="{83E608D1-ED89-4B74-8FA1-5D77752BC4ED}" type="sibTrans" cxnId="{24CC0EFE-B5ED-474F-96B7-F888E692A124}">
      <dgm:prSet/>
      <dgm:spPr/>
      <dgm:t>
        <a:bodyPr/>
        <a:lstStyle/>
        <a:p>
          <a:endParaRPr lang="da-DK"/>
        </a:p>
      </dgm:t>
    </dgm:pt>
    <dgm:pt modelId="{E251D421-B074-4CC4-AD6C-F231F280364F}" type="pres">
      <dgm:prSet presAssocID="{5EEE9D97-FDA7-4A33-A61D-4E9DC7267807}" presName="cycle" presStyleCnt="0">
        <dgm:presLayoutVars>
          <dgm:dir/>
          <dgm:resizeHandles val="exact"/>
        </dgm:presLayoutVars>
      </dgm:prSet>
      <dgm:spPr/>
      <dgm:t>
        <a:bodyPr/>
        <a:lstStyle/>
        <a:p>
          <a:endParaRPr lang="da-DK"/>
        </a:p>
      </dgm:t>
    </dgm:pt>
    <dgm:pt modelId="{0A9BAC93-835C-476C-9774-1736B29108FF}" type="pres">
      <dgm:prSet presAssocID="{880D54BE-6C10-41A3-A7C8-2F148FA6B611}" presName="node" presStyleLbl="node1" presStyleIdx="0" presStyleCnt="11" custScaleX="130773" custScaleY="130773">
        <dgm:presLayoutVars>
          <dgm:bulletEnabled val="1"/>
        </dgm:presLayoutVars>
      </dgm:prSet>
      <dgm:spPr/>
      <dgm:t>
        <a:bodyPr/>
        <a:lstStyle/>
        <a:p>
          <a:endParaRPr lang="da-DK"/>
        </a:p>
      </dgm:t>
    </dgm:pt>
    <dgm:pt modelId="{BD267681-2C4F-4406-A49C-02CE4B601B9A}" type="pres">
      <dgm:prSet presAssocID="{880D54BE-6C10-41A3-A7C8-2F148FA6B611}" presName="spNode" presStyleCnt="0"/>
      <dgm:spPr/>
    </dgm:pt>
    <dgm:pt modelId="{DF43877B-C298-4EAF-AB36-86CFC0CB3FB9}" type="pres">
      <dgm:prSet presAssocID="{CB04F31A-8BD1-4EED-A8CB-9D11404542E5}" presName="sibTrans" presStyleLbl="sibTrans1D1" presStyleIdx="0" presStyleCnt="11"/>
      <dgm:spPr/>
      <dgm:t>
        <a:bodyPr/>
        <a:lstStyle/>
        <a:p>
          <a:endParaRPr lang="da-DK"/>
        </a:p>
      </dgm:t>
    </dgm:pt>
    <dgm:pt modelId="{19953B1B-45D8-4E7C-A9B3-77F2C5AD7257}" type="pres">
      <dgm:prSet presAssocID="{1745F79F-A1C6-4685-864C-D003CE772683}" presName="node" presStyleLbl="node1" presStyleIdx="1" presStyleCnt="11" custScaleX="130773" custScaleY="130773">
        <dgm:presLayoutVars>
          <dgm:bulletEnabled val="1"/>
        </dgm:presLayoutVars>
      </dgm:prSet>
      <dgm:spPr/>
      <dgm:t>
        <a:bodyPr/>
        <a:lstStyle/>
        <a:p>
          <a:endParaRPr lang="da-DK"/>
        </a:p>
      </dgm:t>
    </dgm:pt>
    <dgm:pt modelId="{ECBB9383-7A36-407D-9E56-F7E96E8D9062}" type="pres">
      <dgm:prSet presAssocID="{1745F79F-A1C6-4685-864C-D003CE772683}" presName="spNode" presStyleCnt="0"/>
      <dgm:spPr/>
    </dgm:pt>
    <dgm:pt modelId="{761622BB-D453-4C76-A381-81A8A79A34AB}" type="pres">
      <dgm:prSet presAssocID="{3828E95F-6174-44EE-8431-B97FCBABAB0C}" presName="sibTrans" presStyleLbl="sibTrans1D1" presStyleIdx="1" presStyleCnt="11"/>
      <dgm:spPr/>
      <dgm:t>
        <a:bodyPr/>
        <a:lstStyle/>
        <a:p>
          <a:endParaRPr lang="da-DK"/>
        </a:p>
      </dgm:t>
    </dgm:pt>
    <dgm:pt modelId="{B307F4CA-99C2-4E51-A62D-91CEFBEC0CA9}" type="pres">
      <dgm:prSet presAssocID="{42337DD0-CC01-486F-9041-6DB7532070EC}" presName="node" presStyleLbl="node1" presStyleIdx="2" presStyleCnt="11" custScaleX="130773" custScaleY="130773">
        <dgm:presLayoutVars>
          <dgm:bulletEnabled val="1"/>
        </dgm:presLayoutVars>
      </dgm:prSet>
      <dgm:spPr/>
      <dgm:t>
        <a:bodyPr/>
        <a:lstStyle/>
        <a:p>
          <a:endParaRPr lang="da-DK"/>
        </a:p>
      </dgm:t>
    </dgm:pt>
    <dgm:pt modelId="{94F8E2D3-C6B7-4077-AEA7-B59DEE69BBA5}" type="pres">
      <dgm:prSet presAssocID="{42337DD0-CC01-486F-9041-6DB7532070EC}" presName="spNode" presStyleCnt="0"/>
      <dgm:spPr/>
    </dgm:pt>
    <dgm:pt modelId="{2B257912-7AD8-48CC-9E39-E214B952AF54}" type="pres">
      <dgm:prSet presAssocID="{1AF8FAE6-06B7-48D2-8EB5-54B5FA4085DE}" presName="sibTrans" presStyleLbl="sibTrans1D1" presStyleIdx="2" presStyleCnt="11"/>
      <dgm:spPr/>
      <dgm:t>
        <a:bodyPr/>
        <a:lstStyle/>
        <a:p>
          <a:endParaRPr lang="da-DK"/>
        </a:p>
      </dgm:t>
    </dgm:pt>
    <dgm:pt modelId="{0E9D984E-B74F-4F1C-B252-26CD87703369}" type="pres">
      <dgm:prSet presAssocID="{C9067C4D-CC4C-42F1-BFEB-66B381F528E8}" presName="node" presStyleLbl="node1" presStyleIdx="3" presStyleCnt="11" custScaleX="130773" custScaleY="130773">
        <dgm:presLayoutVars>
          <dgm:bulletEnabled val="1"/>
        </dgm:presLayoutVars>
      </dgm:prSet>
      <dgm:spPr/>
      <dgm:t>
        <a:bodyPr/>
        <a:lstStyle/>
        <a:p>
          <a:endParaRPr lang="da-DK"/>
        </a:p>
      </dgm:t>
    </dgm:pt>
    <dgm:pt modelId="{E0196DF6-D061-429F-BEFC-BA52417A6007}" type="pres">
      <dgm:prSet presAssocID="{C9067C4D-CC4C-42F1-BFEB-66B381F528E8}" presName="spNode" presStyleCnt="0"/>
      <dgm:spPr/>
    </dgm:pt>
    <dgm:pt modelId="{4F4DFFED-23A4-4AD1-BA24-960819A9ADB7}" type="pres">
      <dgm:prSet presAssocID="{31B37B01-4D95-497B-80F6-04672C1407DE}" presName="sibTrans" presStyleLbl="sibTrans1D1" presStyleIdx="3" presStyleCnt="11"/>
      <dgm:spPr/>
      <dgm:t>
        <a:bodyPr/>
        <a:lstStyle/>
        <a:p>
          <a:endParaRPr lang="da-DK"/>
        </a:p>
      </dgm:t>
    </dgm:pt>
    <dgm:pt modelId="{CB48A00D-7985-40F4-9B4E-3113530AEDF8}" type="pres">
      <dgm:prSet presAssocID="{63C9C85E-CFA6-4122-8DBC-8B869F6C016A}" presName="node" presStyleLbl="node1" presStyleIdx="4" presStyleCnt="11" custScaleX="130773" custScaleY="130773" custRadScaleRad="100224" custRadScaleInc="2441">
        <dgm:presLayoutVars>
          <dgm:bulletEnabled val="1"/>
        </dgm:presLayoutVars>
      </dgm:prSet>
      <dgm:spPr/>
      <dgm:t>
        <a:bodyPr/>
        <a:lstStyle/>
        <a:p>
          <a:endParaRPr lang="da-DK"/>
        </a:p>
      </dgm:t>
    </dgm:pt>
    <dgm:pt modelId="{D4588E0F-EEC0-43D3-B82B-A6A8ED349B04}" type="pres">
      <dgm:prSet presAssocID="{63C9C85E-CFA6-4122-8DBC-8B869F6C016A}" presName="spNode" presStyleCnt="0"/>
      <dgm:spPr/>
    </dgm:pt>
    <dgm:pt modelId="{3C5E3357-9C0E-427F-BD47-414D241A33B5}" type="pres">
      <dgm:prSet presAssocID="{C189F4AC-9433-4FE3-9DFB-22304A19EC61}" presName="sibTrans" presStyleLbl="sibTrans1D1" presStyleIdx="4" presStyleCnt="11"/>
      <dgm:spPr/>
      <dgm:t>
        <a:bodyPr/>
        <a:lstStyle/>
        <a:p>
          <a:endParaRPr lang="da-DK"/>
        </a:p>
      </dgm:t>
    </dgm:pt>
    <dgm:pt modelId="{12834DDC-4D69-4FFC-80EF-4ABD720F01B1}" type="pres">
      <dgm:prSet presAssocID="{706B2F53-57A7-43F8-A427-0132F456051C}" presName="node" presStyleLbl="node1" presStyleIdx="5" presStyleCnt="11" custScaleX="130773" custScaleY="130773">
        <dgm:presLayoutVars>
          <dgm:bulletEnabled val="1"/>
        </dgm:presLayoutVars>
      </dgm:prSet>
      <dgm:spPr/>
      <dgm:t>
        <a:bodyPr/>
        <a:lstStyle/>
        <a:p>
          <a:endParaRPr lang="da-DK"/>
        </a:p>
      </dgm:t>
    </dgm:pt>
    <dgm:pt modelId="{FF033546-0073-4EE2-AC77-E55D8081E53A}" type="pres">
      <dgm:prSet presAssocID="{706B2F53-57A7-43F8-A427-0132F456051C}" presName="spNode" presStyleCnt="0"/>
      <dgm:spPr/>
    </dgm:pt>
    <dgm:pt modelId="{4792672E-E0D9-48DA-B14D-AB4FA1D82789}" type="pres">
      <dgm:prSet presAssocID="{3B6C4AA6-FB71-4935-9783-75C0A3890163}" presName="sibTrans" presStyleLbl="sibTrans1D1" presStyleIdx="5" presStyleCnt="11"/>
      <dgm:spPr/>
      <dgm:t>
        <a:bodyPr/>
        <a:lstStyle/>
        <a:p>
          <a:endParaRPr lang="da-DK"/>
        </a:p>
      </dgm:t>
    </dgm:pt>
    <dgm:pt modelId="{7A871308-3C06-4960-9342-0053FEF8E360}" type="pres">
      <dgm:prSet presAssocID="{6E627170-56AF-4FEC-B687-7726AAB8BED7}" presName="node" presStyleLbl="node1" presStyleIdx="6" presStyleCnt="11" custScaleX="130773" custScaleY="130773">
        <dgm:presLayoutVars>
          <dgm:bulletEnabled val="1"/>
        </dgm:presLayoutVars>
      </dgm:prSet>
      <dgm:spPr/>
      <dgm:t>
        <a:bodyPr/>
        <a:lstStyle/>
        <a:p>
          <a:endParaRPr lang="da-DK"/>
        </a:p>
      </dgm:t>
    </dgm:pt>
    <dgm:pt modelId="{F3A8A6F2-E0B1-4F0D-9C75-0A6E1F17AC62}" type="pres">
      <dgm:prSet presAssocID="{6E627170-56AF-4FEC-B687-7726AAB8BED7}" presName="spNode" presStyleCnt="0"/>
      <dgm:spPr/>
    </dgm:pt>
    <dgm:pt modelId="{BE0B9962-1E6D-41DF-AC87-B9AB33087316}" type="pres">
      <dgm:prSet presAssocID="{B8D0170F-6975-4AE4-A756-80BBE24DE495}" presName="sibTrans" presStyleLbl="sibTrans1D1" presStyleIdx="6" presStyleCnt="11"/>
      <dgm:spPr/>
      <dgm:t>
        <a:bodyPr/>
        <a:lstStyle/>
        <a:p>
          <a:endParaRPr lang="da-DK"/>
        </a:p>
      </dgm:t>
    </dgm:pt>
    <dgm:pt modelId="{F878CE2D-D94B-4C8D-B9C2-C859A4E21D49}" type="pres">
      <dgm:prSet presAssocID="{ABF47FA4-6379-4B04-BCBA-A45997C4C75E}" presName="node" presStyleLbl="node1" presStyleIdx="7" presStyleCnt="11" custScaleX="130773" custScaleY="130773">
        <dgm:presLayoutVars>
          <dgm:bulletEnabled val="1"/>
        </dgm:presLayoutVars>
      </dgm:prSet>
      <dgm:spPr/>
      <dgm:t>
        <a:bodyPr/>
        <a:lstStyle/>
        <a:p>
          <a:endParaRPr lang="da-DK"/>
        </a:p>
      </dgm:t>
    </dgm:pt>
    <dgm:pt modelId="{D2A2FA49-243D-42F0-AC01-6715861D5765}" type="pres">
      <dgm:prSet presAssocID="{ABF47FA4-6379-4B04-BCBA-A45997C4C75E}" presName="spNode" presStyleCnt="0"/>
      <dgm:spPr/>
    </dgm:pt>
    <dgm:pt modelId="{DE3D70E5-1804-43EE-B704-5AE19BF10803}" type="pres">
      <dgm:prSet presAssocID="{413BCAFB-ACFB-4AD2-993D-00703A62323C}" presName="sibTrans" presStyleLbl="sibTrans1D1" presStyleIdx="7" presStyleCnt="11"/>
      <dgm:spPr/>
      <dgm:t>
        <a:bodyPr/>
        <a:lstStyle/>
        <a:p>
          <a:endParaRPr lang="da-DK"/>
        </a:p>
      </dgm:t>
    </dgm:pt>
    <dgm:pt modelId="{8E8B2560-607F-453E-8755-D232C3A28EAD}" type="pres">
      <dgm:prSet presAssocID="{A4E0D1BB-2747-4162-8DF0-26B305435C64}" presName="node" presStyleLbl="node1" presStyleIdx="8" presStyleCnt="11" custScaleX="130773" custScaleY="130773">
        <dgm:presLayoutVars>
          <dgm:bulletEnabled val="1"/>
        </dgm:presLayoutVars>
      </dgm:prSet>
      <dgm:spPr/>
      <dgm:t>
        <a:bodyPr/>
        <a:lstStyle/>
        <a:p>
          <a:endParaRPr lang="da-DK"/>
        </a:p>
      </dgm:t>
    </dgm:pt>
    <dgm:pt modelId="{489AF2E8-5E58-4D7C-9C9C-C47177F51AA4}" type="pres">
      <dgm:prSet presAssocID="{A4E0D1BB-2747-4162-8DF0-26B305435C64}" presName="spNode" presStyleCnt="0"/>
      <dgm:spPr/>
    </dgm:pt>
    <dgm:pt modelId="{0B0323B3-53D0-4D58-847B-A51E2E6FCE4A}" type="pres">
      <dgm:prSet presAssocID="{414B73CA-E3F1-44ED-814A-758E521F8162}" presName="sibTrans" presStyleLbl="sibTrans1D1" presStyleIdx="8" presStyleCnt="11"/>
      <dgm:spPr/>
      <dgm:t>
        <a:bodyPr/>
        <a:lstStyle/>
        <a:p>
          <a:endParaRPr lang="da-DK"/>
        </a:p>
      </dgm:t>
    </dgm:pt>
    <dgm:pt modelId="{A54603DF-D3C3-4F54-9E11-EDB099A6FF10}" type="pres">
      <dgm:prSet presAssocID="{AF5E7091-BC7F-4EC3-B23E-DE1E19B3E742}" presName="node" presStyleLbl="node1" presStyleIdx="9" presStyleCnt="11" custScaleX="130773" custScaleY="130773">
        <dgm:presLayoutVars>
          <dgm:bulletEnabled val="1"/>
        </dgm:presLayoutVars>
      </dgm:prSet>
      <dgm:spPr/>
      <dgm:t>
        <a:bodyPr/>
        <a:lstStyle/>
        <a:p>
          <a:endParaRPr lang="da-DK"/>
        </a:p>
      </dgm:t>
    </dgm:pt>
    <dgm:pt modelId="{75EB6DDD-07AD-466F-8F7C-AE628D4F668E}" type="pres">
      <dgm:prSet presAssocID="{AF5E7091-BC7F-4EC3-B23E-DE1E19B3E742}" presName="spNode" presStyleCnt="0"/>
      <dgm:spPr/>
    </dgm:pt>
    <dgm:pt modelId="{48633492-0958-4313-8923-225E99EAA691}" type="pres">
      <dgm:prSet presAssocID="{CA578E09-329C-4255-A1C4-67B8F368E1FA}" presName="sibTrans" presStyleLbl="sibTrans1D1" presStyleIdx="9" presStyleCnt="11"/>
      <dgm:spPr/>
      <dgm:t>
        <a:bodyPr/>
        <a:lstStyle/>
        <a:p>
          <a:endParaRPr lang="da-DK"/>
        </a:p>
      </dgm:t>
    </dgm:pt>
    <dgm:pt modelId="{79A60781-4F5C-45FC-B96C-C5FF94E9B296}" type="pres">
      <dgm:prSet presAssocID="{29642609-3FCF-4172-8C82-31E2F6D13B3A}" presName="node" presStyleLbl="node1" presStyleIdx="10" presStyleCnt="11" custScaleX="130773" custScaleY="130773">
        <dgm:presLayoutVars>
          <dgm:bulletEnabled val="1"/>
        </dgm:presLayoutVars>
      </dgm:prSet>
      <dgm:spPr/>
      <dgm:t>
        <a:bodyPr/>
        <a:lstStyle/>
        <a:p>
          <a:endParaRPr lang="da-DK"/>
        </a:p>
      </dgm:t>
    </dgm:pt>
    <dgm:pt modelId="{968353E5-F76E-4801-BACC-57E4073FE1E1}" type="pres">
      <dgm:prSet presAssocID="{29642609-3FCF-4172-8C82-31E2F6D13B3A}" presName="spNode" presStyleCnt="0"/>
      <dgm:spPr/>
    </dgm:pt>
    <dgm:pt modelId="{5F8E8CF1-5324-4343-8001-C9839293145B}" type="pres">
      <dgm:prSet presAssocID="{83E608D1-ED89-4B74-8FA1-5D77752BC4ED}" presName="sibTrans" presStyleLbl="sibTrans1D1" presStyleIdx="10" presStyleCnt="11"/>
      <dgm:spPr/>
      <dgm:t>
        <a:bodyPr/>
        <a:lstStyle/>
        <a:p>
          <a:endParaRPr lang="da-DK"/>
        </a:p>
      </dgm:t>
    </dgm:pt>
  </dgm:ptLst>
  <dgm:cxnLst>
    <dgm:cxn modelId="{FB4DD914-C078-4420-948D-C530BCEF2C05}" srcId="{5EEE9D97-FDA7-4A33-A61D-4E9DC7267807}" destId="{A4E0D1BB-2747-4162-8DF0-26B305435C64}" srcOrd="8" destOrd="0" parTransId="{4B2A4D31-4FC4-4680-871D-78454DC6B5E7}" sibTransId="{414B73CA-E3F1-44ED-814A-758E521F8162}"/>
    <dgm:cxn modelId="{DD786151-3DDE-4BD3-9BD5-CCEF1AA0CDB8}" srcId="{5EEE9D97-FDA7-4A33-A61D-4E9DC7267807}" destId="{AF5E7091-BC7F-4EC3-B23E-DE1E19B3E742}" srcOrd="9" destOrd="0" parTransId="{4B1DF519-5BEB-468A-AB9E-825077DDD6EA}" sibTransId="{CA578E09-329C-4255-A1C4-67B8F368E1FA}"/>
    <dgm:cxn modelId="{FCA1A6D7-5503-434D-ADF4-A2ED108DB829}" type="presOf" srcId="{83E608D1-ED89-4B74-8FA1-5D77752BC4ED}" destId="{5F8E8CF1-5324-4343-8001-C9839293145B}" srcOrd="0" destOrd="0" presId="urn:microsoft.com/office/officeart/2005/8/layout/cycle5"/>
    <dgm:cxn modelId="{6C1767D9-96A7-47A4-85EA-74ABA2CD0702}" type="presOf" srcId="{3B6C4AA6-FB71-4935-9783-75C0A3890163}" destId="{4792672E-E0D9-48DA-B14D-AB4FA1D82789}" srcOrd="0" destOrd="0" presId="urn:microsoft.com/office/officeart/2005/8/layout/cycle5"/>
    <dgm:cxn modelId="{E70309DF-C2D4-4BBC-90DC-A05BB47340B4}" type="presOf" srcId="{29642609-3FCF-4172-8C82-31E2F6D13B3A}" destId="{79A60781-4F5C-45FC-B96C-C5FF94E9B296}" srcOrd="0" destOrd="0" presId="urn:microsoft.com/office/officeart/2005/8/layout/cycle5"/>
    <dgm:cxn modelId="{A920D9C7-00E7-4B07-9E66-99A95D8F425E}" type="presOf" srcId="{42337DD0-CC01-486F-9041-6DB7532070EC}" destId="{B307F4CA-99C2-4E51-A62D-91CEFBEC0CA9}" srcOrd="0" destOrd="0" presId="urn:microsoft.com/office/officeart/2005/8/layout/cycle5"/>
    <dgm:cxn modelId="{23B683C5-5B7A-4730-AB08-467E4A87D6B6}" srcId="{5EEE9D97-FDA7-4A33-A61D-4E9DC7267807}" destId="{C9067C4D-CC4C-42F1-BFEB-66B381F528E8}" srcOrd="3" destOrd="0" parTransId="{C2186B54-88B5-4748-8340-8EE1955A6C6C}" sibTransId="{31B37B01-4D95-497B-80F6-04672C1407DE}"/>
    <dgm:cxn modelId="{8D0891FA-F6D3-492C-9D96-3B63B96FD5D9}" type="presOf" srcId="{3828E95F-6174-44EE-8431-B97FCBABAB0C}" destId="{761622BB-D453-4C76-A381-81A8A79A34AB}" srcOrd="0" destOrd="0" presId="urn:microsoft.com/office/officeart/2005/8/layout/cycle5"/>
    <dgm:cxn modelId="{050820AE-6F1E-460C-AF15-8A7485473801}" srcId="{5EEE9D97-FDA7-4A33-A61D-4E9DC7267807}" destId="{6E627170-56AF-4FEC-B687-7726AAB8BED7}" srcOrd="6" destOrd="0" parTransId="{B0A93430-A961-44B0-87B3-1A1A28611560}" sibTransId="{B8D0170F-6975-4AE4-A756-80BBE24DE495}"/>
    <dgm:cxn modelId="{23955B42-0CB2-42BA-AEC6-8C0DA88F61EE}" type="presOf" srcId="{880D54BE-6C10-41A3-A7C8-2F148FA6B611}" destId="{0A9BAC93-835C-476C-9774-1736B29108FF}" srcOrd="0" destOrd="0" presId="urn:microsoft.com/office/officeart/2005/8/layout/cycle5"/>
    <dgm:cxn modelId="{8BF6DF64-5BF2-47A8-B1F5-E79FAC94AD1B}" type="presOf" srcId="{AF5E7091-BC7F-4EC3-B23E-DE1E19B3E742}" destId="{A54603DF-D3C3-4F54-9E11-EDB099A6FF10}" srcOrd="0" destOrd="0" presId="urn:microsoft.com/office/officeart/2005/8/layout/cycle5"/>
    <dgm:cxn modelId="{78B366C4-8BF4-4B99-816D-F59E70472A6D}" type="presOf" srcId="{C9067C4D-CC4C-42F1-BFEB-66B381F528E8}" destId="{0E9D984E-B74F-4F1C-B252-26CD87703369}" srcOrd="0" destOrd="0" presId="urn:microsoft.com/office/officeart/2005/8/layout/cycle5"/>
    <dgm:cxn modelId="{7D8A51D0-0A2A-49D3-A11D-63430171CE2E}" srcId="{5EEE9D97-FDA7-4A33-A61D-4E9DC7267807}" destId="{ABF47FA4-6379-4B04-BCBA-A45997C4C75E}" srcOrd="7" destOrd="0" parTransId="{36C19316-34C3-4DFC-AA5F-1D7B31A60F36}" sibTransId="{413BCAFB-ACFB-4AD2-993D-00703A62323C}"/>
    <dgm:cxn modelId="{878EBC65-3A33-4C6C-8B64-31DB926D8DD9}" type="presOf" srcId="{414B73CA-E3F1-44ED-814A-758E521F8162}" destId="{0B0323B3-53D0-4D58-847B-A51E2E6FCE4A}" srcOrd="0" destOrd="0" presId="urn:microsoft.com/office/officeart/2005/8/layout/cycle5"/>
    <dgm:cxn modelId="{41D38C0B-EC27-4614-A4EC-5BCD59572D7A}" srcId="{5EEE9D97-FDA7-4A33-A61D-4E9DC7267807}" destId="{706B2F53-57A7-43F8-A427-0132F456051C}" srcOrd="5" destOrd="0" parTransId="{F543D5F7-A22F-43D7-976E-F3661A16809B}" sibTransId="{3B6C4AA6-FB71-4935-9783-75C0A3890163}"/>
    <dgm:cxn modelId="{68527556-7D07-45E5-B463-EB0A7C28C3E7}" type="presOf" srcId="{CA578E09-329C-4255-A1C4-67B8F368E1FA}" destId="{48633492-0958-4313-8923-225E99EAA691}" srcOrd="0" destOrd="0" presId="urn:microsoft.com/office/officeart/2005/8/layout/cycle5"/>
    <dgm:cxn modelId="{7814DE12-4F47-4844-9A68-95D9BBC9C9FE}" type="presOf" srcId="{ABF47FA4-6379-4B04-BCBA-A45997C4C75E}" destId="{F878CE2D-D94B-4C8D-B9C2-C859A4E21D49}" srcOrd="0" destOrd="0" presId="urn:microsoft.com/office/officeart/2005/8/layout/cycle5"/>
    <dgm:cxn modelId="{4B342B95-E312-4141-B5C0-BD7FF69302AE}" type="presOf" srcId="{A4E0D1BB-2747-4162-8DF0-26B305435C64}" destId="{8E8B2560-607F-453E-8755-D232C3A28EAD}" srcOrd="0" destOrd="0" presId="urn:microsoft.com/office/officeart/2005/8/layout/cycle5"/>
    <dgm:cxn modelId="{877A417B-74E0-460C-9A5D-DB22A2DBE4B3}" type="presOf" srcId="{1AF8FAE6-06B7-48D2-8EB5-54B5FA4085DE}" destId="{2B257912-7AD8-48CC-9E39-E214B952AF54}" srcOrd="0" destOrd="0" presId="urn:microsoft.com/office/officeart/2005/8/layout/cycle5"/>
    <dgm:cxn modelId="{ABDDE138-5BE9-4ABF-A8FD-5EBA85CBAC76}" srcId="{5EEE9D97-FDA7-4A33-A61D-4E9DC7267807}" destId="{1745F79F-A1C6-4685-864C-D003CE772683}" srcOrd="1" destOrd="0" parTransId="{DE8CB3B8-602E-4A8E-BC95-754A7910BD9E}" sibTransId="{3828E95F-6174-44EE-8431-B97FCBABAB0C}"/>
    <dgm:cxn modelId="{43DCC33F-B22F-455D-8FAE-921777B55A14}" type="presOf" srcId="{413BCAFB-ACFB-4AD2-993D-00703A62323C}" destId="{DE3D70E5-1804-43EE-B704-5AE19BF10803}" srcOrd="0" destOrd="0" presId="urn:microsoft.com/office/officeart/2005/8/layout/cycle5"/>
    <dgm:cxn modelId="{33A104C3-6A97-4AA4-B909-9751E6A8DC46}" type="presOf" srcId="{CB04F31A-8BD1-4EED-A8CB-9D11404542E5}" destId="{DF43877B-C298-4EAF-AB36-86CFC0CB3FB9}" srcOrd="0" destOrd="0" presId="urn:microsoft.com/office/officeart/2005/8/layout/cycle5"/>
    <dgm:cxn modelId="{4C1645AC-40C0-47B8-881A-AF761308D918}" srcId="{5EEE9D97-FDA7-4A33-A61D-4E9DC7267807}" destId="{42337DD0-CC01-486F-9041-6DB7532070EC}" srcOrd="2" destOrd="0" parTransId="{3900A2CA-7009-4E1D-9FCD-22F9A51D836A}" sibTransId="{1AF8FAE6-06B7-48D2-8EB5-54B5FA4085DE}"/>
    <dgm:cxn modelId="{8B278A2B-E19D-4B00-AAFC-2F9ADD11E1E0}" type="presOf" srcId="{5EEE9D97-FDA7-4A33-A61D-4E9DC7267807}" destId="{E251D421-B074-4CC4-AD6C-F231F280364F}" srcOrd="0" destOrd="0" presId="urn:microsoft.com/office/officeart/2005/8/layout/cycle5"/>
    <dgm:cxn modelId="{3915C692-717D-46D0-91D8-057DDB98A261}" type="presOf" srcId="{63C9C85E-CFA6-4122-8DBC-8B869F6C016A}" destId="{CB48A00D-7985-40F4-9B4E-3113530AEDF8}" srcOrd="0" destOrd="0" presId="urn:microsoft.com/office/officeart/2005/8/layout/cycle5"/>
    <dgm:cxn modelId="{EA587C0B-AC5E-48C2-93BB-6362376D09B6}" type="presOf" srcId="{1745F79F-A1C6-4685-864C-D003CE772683}" destId="{19953B1B-45D8-4E7C-A9B3-77F2C5AD7257}" srcOrd="0" destOrd="0" presId="urn:microsoft.com/office/officeart/2005/8/layout/cycle5"/>
    <dgm:cxn modelId="{52EEB08C-9031-4356-8586-892BA6AF6C93}" type="presOf" srcId="{6E627170-56AF-4FEC-B687-7726AAB8BED7}" destId="{7A871308-3C06-4960-9342-0053FEF8E360}" srcOrd="0" destOrd="0" presId="urn:microsoft.com/office/officeart/2005/8/layout/cycle5"/>
    <dgm:cxn modelId="{24CC0EFE-B5ED-474F-96B7-F888E692A124}" srcId="{5EEE9D97-FDA7-4A33-A61D-4E9DC7267807}" destId="{29642609-3FCF-4172-8C82-31E2F6D13B3A}" srcOrd="10" destOrd="0" parTransId="{582F10A6-BC12-44A2-A0B2-AAB30543DC9B}" sibTransId="{83E608D1-ED89-4B74-8FA1-5D77752BC4ED}"/>
    <dgm:cxn modelId="{21D596CB-8360-4E17-AFE5-A56C67284A09}" type="presOf" srcId="{B8D0170F-6975-4AE4-A756-80BBE24DE495}" destId="{BE0B9962-1E6D-41DF-AC87-B9AB33087316}" srcOrd="0" destOrd="0" presId="urn:microsoft.com/office/officeart/2005/8/layout/cycle5"/>
    <dgm:cxn modelId="{AC54DCD6-D42D-490E-8700-016DBFBE5183}" srcId="{5EEE9D97-FDA7-4A33-A61D-4E9DC7267807}" destId="{63C9C85E-CFA6-4122-8DBC-8B869F6C016A}" srcOrd="4" destOrd="0" parTransId="{E6AF4726-8236-463A-A2EF-E20E6D2FF183}" sibTransId="{C189F4AC-9433-4FE3-9DFB-22304A19EC61}"/>
    <dgm:cxn modelId="{FE5C1677-374A-4AF6-A1BD-189306A74183}" type="presOf" srcId="{31B37B01-4D95-497B-80F6-04672C1407DE}" destId="{4F4DFFED-23A4-4AD1-BA24-960819A9ADB7}" srcOrd="0" destOrd="0" presId="urn:microsoft.com/office/officeart/2005/8/layout/cycle5"/>
    <dgm:cxn modelId="{1F5136AD-DA95-4BE8-8287-96D0E039431D}" type="presOf" srcId="{C189F4AC-9433-4FE3-9DFB-22304A19EC61}" destId="{3C5E3357-9C0E-427F-BD47-414D241A33B5}" srcOrd="0" destOrd="0" presId="urn:microsoft.com/office/officeart/2005/8/layout/cycle5"/>
    <dgm:cxn modelId="{A98BF2CC-399A-40EA-8D9B-5CDEAFACC4F8}" srcId="{5EEE9D97-FDA7-4A33-A61D-4E9DC7267807}" destId="{880D54BE-6C10-41A3-A7C8-2F148FA6B611}" srcOrd="0" destOrd="0" parTransId="{06AE573A-BC98-4A31-A7EB-88909DB0DD36}" sibTransId="{CB04F31A-8BD1-4EED-A8CB-9D11404542E5}"/>
    <dgm:cxn modelId="{CDAFFFA5-5CF5-473E-BEC1-7B130C2C741C}" type="presOf" srcId="{706B2F53-57A7-43F8-A427-0132F456051C}" destId="{12834DDC-4D69-4FFC-80EF-4ABD720F01B1}" srcOrd="0" destOrd="0" presId="urn:microsoft.com/office/officeart/2005/8/layout/cycle5"/>
    <dgm:cxn modelId="{E3C0BA40-833E-4F26-90BF-76C76025AED9}" type="presParOf" srcId="{E251D421-B074-4CC4-AD6C-F231F280364F}" destId="{0A9BAC93-835C-476C-9774-1736B29108FF}" srcOrd="0" destOrd="0" presId="urn:microsoft.com/office/officeart/2005/8/layout/cycle5"/>
    <dgm:cxn modelId="{FCE50935-F338-4ABA-9CA3-830CA2643699}" type="presParOf" srcId="{E251D421-B074-4CC4-AD6C-F231F280364F}" destId="{BD267681-2C4F-4406-A49C-02CE4B601B9A}" srcOrd="1" destOrd="0" presId="urn:microsoft.com/office/officeart/2005/8/layout/cycle5"/>
    <dgm:cxn modelId="{1A6A1A67-8708-436C-B708-A18AA763333B}" type="presParOf" srcId="{E251D421-B074-4CC4-AD6C-F231F280364F}" destId="{DF43877B-C298-4EAF-AB36-86CFC0CB3FB9}" srcOrd="2" destOrd="0" presId="urn:microsoft.com/office/officeart/2005/8/layout/cycle5"/>
    <dgm:cxn modelId="{9F666371-7B7E-4522-A2CC-AD599B554F97}" type="presParOf" srcId="{E251D421-B074-4CC4-AD6C-F231F280364F}" destId="{19953B1B-45D8-4E7C-A9B3-77F2C5AD7257}" srcOrd="3" destOrd="0" presId="urn:microsoft.com/office/officeart/2005/8/layout/cycle5"/>
    <dgm:cxn modelId="{28A5B6AE-65A0-4D33-A624-4F0DAA92706F}" type="presParOf" srcId="{E251D421-B074-4CC4-AD6C-F231F280364F}" destId="{ECBB9383-7A36-407D-9E56-F7E96E8D9062}" srcOrd="4" destOrd="0" presId="urn:microsoft.com/office/officeart/2005/8/layout/cycle5"/>
    <dgm:cxn modelId="{581AD6B9-F3B7-4A1C-89CC-F88898957EAC}" type="presParOf" srcId="{E251D421-B074-4CC4-AD6C-F231F280364F}" destId="{761622BB-D453-4C76-A381-81A8A79A34AB}" srcOrd="5" destOrd="0" presId="urn:microsoft.com/office/officeart/2005/8/layout/cycle5"/>
    <dgm:cxn modelId="{10A33653-6C50-4CB7-B59D-B92D8878D68D}" type="presParOf" srcId="{E251D421-B074-4CC4-AD6C-F231F280364F}" destId="{B307F4CA-99C2-4E51-A62D-91CEFBEC0CA9}" srcOrd="6" destOrd="0" presId="urn:microsoft.com/office/officeart/2005/8/layout/cycle5"/>
    <dgm:cxn modelId="{F59968BF-5628-4C94-A42F-4F95091B1A72}" type="presParOf" srcId="{E251D421-B074-4CC4-AD6C-F231F280364F}" destId="{94F8E2D3-C6B7-4077-AEA7-B59DEE69BBA5}" srcOrd="7" destOrd="0" presId="urn:microsoft.com/office/officeart/2005/8/layout/cycle5"/>
    <dgm:cxn modelId="{89032937-4F1B-4E7B-A56B-8113B33B5C23}" type="presParOf" srcId="{E251D421-B074-4CC4-AD6C-F231F280364F}" destId="{2B257912-7AD8-48CC-9E39-E214B952AF54}" srcOrd="8" destOrd="0" presId="urn:microsoft.com/office/officeart/2005/8/layout/cycle5"/>
    <dgm:cxn modelId="{2EC31A4A-716F-4921-BB77-CD363D0B035B}" type="presParOf" srcId="{E251D421-B074-4CC4-AD6C-F231F280364F}" destId="{0E9D984E-B74F-4F1C-B252-26CD87703369}" srcOrd="9" destOrd="0" presId="urn:microsoft.com/office/officeart/2005/8/layout/cycle5"/>
    <dgm:cxn modelId="{D2F5A3CD-4748-4591-B7DD-4B3F2D878460}" type="presParOf" srcId="{E251D421-B074-4CC4-AD6C-F231F280364F}" destId="{E0196DF6-D061-429F-BEFC-BA52417A6007}" srcOrd="10" destOrd="0" presId="urn:microsoft.com/office/officeart/2005/8/layout/cycle5"/>
    <dgm:cxn modelId="{DC3A48AE-C84F-48B7-AFC9-5A205EF71DAD}" type="presParOf" srcId="{E251D421-B074-4CC4-AD6C-F231F280364F}" destId="{4F4DFFED-23A4-4AD1-BA24-960819A9ADB7}" srcOrd="11" destOrd="0" presId="urn:microsoft.com/office/officeart/2005/8/layout/cycle5"/>
    <dgm:cxn modelId="{1C33BCFB-EDC2-4ACA-92D4-8F79B3311280}" type="presParOf" srcId="{E251D421-B074-4CC4-AD6C-F231F280364F}" destId="{CB48A00D-7985-40F4-9B4E-3113530AEDF8}" srcOrd="12" destOrd="0" presId="urn:microsoft.com/office/officeart/2005/8/layout/cycle5"/>
    <dgm:cxn modelId="{50AA0829-E696-4C01-BC94-593E4BD58C60}" type="presParOf" srcId="{E251D421-B074-4CC4-AD6C-F231F280364F}" destId="{D4588E0F-EEC0-43D3-B82B-A6A8ED349B04}" srcOrd="13" destOrd="0" presId="urn:microsoft.com/office/officeart/2005/8/layout/cycle5"/>
    <dgm:cxn modelId="{32699238-B6E7-4839-950D-98D6CBAF0F79}" type="presParOf" srcId="{E251D421-B074-4CC4-AD6C-F231F280364F}" destId="{3C5E3357-9C0E-427F-BD47-414D241A33B5}" srcOrd="14" destOrd="0" presId="urn:microsoft.com/office/officeart/2005/8/layout/cycle5"/>
    <dgm:cxn modelId="{ADCA6C8C-4ED5-490E-874C-92E4B4CC668A}" type="presParOf" srcId="{E251D421-B074-4CC4-AD6C-F231F280364F}" destId="{12834DDC-4D69-4FFC-80EF-4ABD720F01B1}" srcOrd="15" destOrd="0" presId="urn:microsoft.com/office/officeart/2005/8/layout/cycle5"/>
    <dgm:cxn modelId="{36F5CB7D-1550-4469-B645-319924B340B3}" type="presParOf" srcId="{E251D421-B074-4CC4-AD6C-F231F280364F}" destId="{FF033546-0073-4EE2-AC77-E55D8081E53A}" srcOrd="16" destOrd="0" presId="urn:microsoft.com/office/officeart/2005/8/layout/cycle5"/>
    <dgm:cxn modelId="{0934B81E-CADE-46DC-A6B8-C5A7C672C858}" type="presParOf" srcId="{E251D421-B074-4CC4-AD6C-F231F280364F}" destId="{4792672E-E0D9-48DA-B14D-AB4FA1D82789}" srcOrd="17" destOrd="0" presId="urn:microsoft.com/office/officeart/2005/8/layout/cycle5"/>
    <dgm:cxn modelId="{7BDEDA4E-A22D-447C-ACA4-8D330FFDAD91}" type="presParOf" srcId="{E251D421-B074-4CC4-AD6C-F231F280364F}" destId="{7A871308-3C06-4960-9342-0053FEF8E360}" srcOrd="18" destOrd="0" presId="urn:microsoft.com/office/officeart/2005/8/layout/cycle5"/>
    <dgm:cxn modelId="{4F9C4E6E-5E99-4C9C-8958-629FFD8C9821}" type="presParOf" srcId="{E251D421-B074-4CC4-AD6C-F231F280364F}" destId="{F3A8A6F2-E0B1-4F0D-9C75-0A6E1F17AC62}" srcOrd="19" destOrd="0" presId="urn:microsoft.com/office/officeart/2005/8/layout/cycle5"/>
    <dgm:cxn modelId="{5A3EB490-9D17-4118-9072-A0BCBEBC140F}" type="presParOf" srcId="{E251D421-B074-4CC4-AD6C-F231F280364F}" destId="{BE0B9962-1E6D-41DF-AC87-B9AB33087316}" srcOrd="20" destOrd="0" presId="urn:microsoft.com/office/officeart/2005/8/layout/cycle5"/>
    <dgm:cxn modelId="{A51E27F8-FF55-46CE-A043-DFA04576625D}" type="presParOf" srcId="{E251D421-B074-4CC4-AD6C-F231F280364F}" destId="{F878CE2D-D94B-4C8D-B9C2-C859A4E21D49}" srcOrd="21" destOrd="0" presId="urn:microsoft.com/office/officeart/2005/8/layout/cycle5"/>
    <dgm:cxn modelId="{E17B385F-D977-44D4-BB1F-6606114EA298}" type="presParOf" srcId="{E251D421-B074-4CC4-AD6C-F231F280364F}" destId="{D2A2FA49-243D-42F0-AC01-6715861D5765}" srcOrd="22" destOrd="0" presId="urn:microsoft.com/office/officeart/2005/8/layout/cycle5"/>
    <dgm:cxn modelId="{1BB53A4D-6BF2-4E58-81A1-8695D767B7F6}" type="presParOf" srcId="{E251D421-B074-4CC4-AD6C-F231F280364F}" destId="{DE3D70E5-1804-43EE-B704-5AE19BF10803}" srcOrd="23" destOrd="0" presId="urn:microsoft.com/office/officeart/2005/8/layout/cycle5"/>
    <dgm:cxn modelId="{B525B4E6-7B29-4BDA-AA81-BA1CEEE1271A}" type="presParOf" srcId="{E251D421-B074-4CC4-AD6C-F231F280364F}" destId="{8E8B2560-607F-453E-8755-D232C3A28EAD}" srcOrd="24" destOrd="0" presId="urn:microsoft.com/office/officeart/2005/8/layout/cycle5"/>
    <dgm:cxn modelId="{FEF53E5D-FCF2-4C82-8858-6E39C2D9EAB5}" type="presParOf" srcId="{E251D421-B074-4CC4-AD6C-F231F280364F}" destId="{489AF2E8-5E58-4D7C-9C9C-C47177F51AA4}" srcOrd="25" destOrd="0" presId="urn:microsoft.com/office/officeart/2005/8/layout/cycle5"/>
    <dgm:cxn modelId="{B9C389D1-F18C-4B6E-8BBE-05B1C0E423A7}" type="presParOf" srcId="{E251D421-B074-4CC4-AD6C-F231F280364F}" destId="{0B0323B3-53D0-4D58-847B-A51E2E6FCE4A}" srcOrd="26" destOrd="0" presId="urn:microsoft.com/office/officeart/2005/8/layout/cycle5"/>
    <dgm:cxn modelId="{0EAE4590-CCFF-47A9-97C4-9FB5125D4984}" type="presParOf" srcId="{E251D421-B074-4CC4-AD6C-F231F280364F}" destId="{A54603DF-D3C3-4F54-9E11-EDB099A6FF10}" srcOrd="27" destOrd="0" presId="urn:microsoft.com/office/officeart/2005/8/layout/cycle5"/>
    <dgm:cxn modelId="{C9A2C19F-9A91-43DE-9EE2-BC4359F8B014}" type="presParOf" srcId="{E251D421-B074-4CC4-AD6C-F231F280364F}" destId="{75EB6DDD-07AD-466F-8F7C-AE628D4F668E}" srcOrd="28" destOrd="0" presId="urn:microsoft.com/office/officeart/2005/8/layout/cycle5"/>
    <dgm:cxn modelId="{CF19155F-AFBF-42CC-8E98-6EE4204862F3}" type="presParOf" srcId="{E251D421-B074-4CC4-AD6C-F231F280364F}" destId="{48633492-0958-4313-8923-225E99EAA691}" srcOrd="29" destOrd="0" presId="urn:microsoft.com/office/officeart/2005/8/layout/cycle5"/>
    <dgm:cxn modelId="{88E73AB7-068D-46F5-933E-2F88253D339B}" type="presParOf" srcId="{E251D421-B074-4CC4-AD6C-F231F280364F}" destId="{79A60781-4F5C-45FC-B96C-C5FF94E9B296}" srcOrd="30" destOrd="0" presId="urn:microsoft.com/office/officeart/2005/8/layout/cycle5"/>
    <dgm:cxn modelId="{B508D1B0-5AD8-44D1-ADAF-F18705CFD507}" type="presParOf" srcId="{E251D421-B074-4CC4-AD6C-F231F280364F}" destId="{968353E5-F76E-4801-BACC-57E4073FE1E1}" srcOrd="31" destOrd="0" presId="urn:microsoft.com/office/officeart/2005/8/layout/cycle5"/>
    <dgm:cxn modelId="{45C5A24C-661E-4C29-BFF0-C0AD8FBEB391}" type="presParOf" srcId="{E251D421-B074-4CC4-AD6C-F231F280364F}" destId="{5F8E8CF1-5324-4343-8001-C9839293145B}" srcOrd="32"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744CC3-B6BF-4314-AD07-F5F43F053929}" type="doc">
      <dgm:prSet loTypeId="urn:microsoft.com/office/officeart/2005/8/layout/lProcess2" loCatId="list" qsTypeId="urn:microsoft.com/office/officeart/2005/8/quickstyle/3d9" qsCatId="3D" csTypeId="urn:microsoft.com/office/officeart/2005/8/colors/accent0_3" csCatId="mainScheme" phldr="1"/>
      <dgm:spPr/>
      <dgm:t>
        <a:bodyPr/>
        <a:lstStyle/>
        <a:p>
          <a:endParaRPr lang="en-US"/>
        </a:p>
      </dgm:t>
    </dgm:pt>
    <dgm:pt modelId="{A69AD19A-68DA-4736-9162-5FB8853E3154}">
      <dgm:prSet phldrT="[Text]"/>
      <dgm:spPr/>
      <dgm:t>
        <a:bodyPr/>
        <a:lstStyle/>
        <a:p>
          <a:r>
            <a:rPr lang="en-US" dirty="0" smtClean="0"/>
            <a:t>Content</a:t>
          </a:r>
          <a:endParaRPr lang="en-US" dirty="0"/>
        </a:p>
      </dgm:t>
    </dgm:pt>
    <dgm:pt modelId="{75A2A36F-8F3B-4C7B-B033-F39B3DFACAA6}" type="parTrans" cxnId="{7715A206-858D-4A8C-AE76-003D1B3364A5}">
      <dgm:prSet/>
      <dgm:spPr/>
      <dgm:t>
        <a:bodyPr/>
        <a:lstStyle/>
        <a:p>
          <a:endParaRPr lang="en-US"/>
        </a:p>
      </dgm:t>
    </dgm:pt>
    <dgm:pt modelId="{49D5F296-5F39-4057-9124-D3BF367A4B17}" type="sibTrans" cxnId="{7715A206-858D-4A8C-AE76-003D1B3364A5}">
      <dgm:prSet/>
      <dgm:spPr/>
      <dgm:t>
        <a:bodyPr/>
        <a:lstStyle/>
        <a:p>
          <a:endParaRPr lang="en-US"/>
        </a:p>
      </dgm:t>
    </dgm:pt>
    <dgm:pt modelId="{D28D3018-0100-404C-AFA6-B5EFEF032128}">
      <dgm:prSet phldrT="[Text]"/>
      <dgm:spPr/>
      <dgm:t>
        <a:bodyPr/>
        <a:lstStyle/>
        <a:p>
          <a:r>
            <a:rPr lang="en-US" dirty="0" smtClean="0"/>
            <a:t>Create Data Templates</a:t>
          </a:r>
          <a:endParaRPr lang="en-US" dirty="0"/>
        </a:p>
      </dgm:t>
    </dgm:pt>
    <dgm:pt modelId="{1F9AC0C8-949D-4BD8-A763-D9E6A83C1AD4}" type="parTrans" cxnId="{3F6245AF-E21F-4645-B2F9-BE7FB5B51374}">
      <dgm:prSet/>
      <dgm:spPr/>
      <dgm:t>
        <a:bodyPr/>
        <a:lstStyle/>
        <a:p>
          <a:endParaRPr lang="en-US"/>
        </a:p>
      </dgm:t>
    </dgm:pt>
    <dgm:pt modelId="{BEFDAF95-6E9D-409A-8428-39930463399D}" type="sibTrans" cxnId="{3F6245AF-E21F-4645-B2F9-BE7FB5B51374}">
      <dgm:prSet/>
      <dgm:spPr/>
      <dgm:t>
        <a:bodyPr/>
        <a:lstStyle/>
        <a:p>
          <a:endParaRPr lang="en-US"/>
        </a:p>
      </dgm:t>
    </dgm:pt>
    <dgm:pt modelId="{1E22C2E4-81AA-4FD0-93F0-F5BE9786E0FA}">
      <dgm:prSet phldrT="[Text]"/>
      <dgm:spPr/>
      <dgm:t>
        <a:bodyPr/>
        <a:lstStyle/>
        <a:p>
          <a:r>
            <a:rPr lang="en-US" dirty="0" smtClean="0"/>
            <a:t>Create Content Items</a:t>
          </a:r>
          <a:endParaRPr lang="en-US" dirty="0"/>
        </a:p>
      </dgm:t>
    </dgm:pt>
    <dgm:pt modelId="{D0F05C4B-DC0D-441D-BE55-C89B10809DE2}" type="parTrans" cxnId="{E121845D-CB35-4E78-BF1A-1E4205E6D9EC}">
      <dgm:prSet/>
      <dgm:spPr/>
      <dgm:t>
        <a:bodyPr/>
        <a:lstStyle/>
        <a:p>
          <a:endParaRPr lang="en-US"/>
        </a:p>
      </dgm:t>
    </dgm:pt>
    <dgm:pt modelId="{B68A3FC1-374D-4C08-A700-8A6613A1F186}" type="sibTrans" cxnId="{E121845D-CB35-4E78-BF1A-1E4205E6D9EC}">
      <dgm:prSet/>
      <dgm:spPr/>
      <dgm:t>
        <a:bodyPr/>
        <a:lstStyle/>
        <a:p>
          <a:endParaRPr lang="en-US"/>
        </a:p>
      </dgm:t>
    </dgm:pt>
    <dgm:pt modelId="{963F7844-893D-4BE8-AD0B-B22091B0B890}">
      <dgm:prSet phldrT="[Text]"/>
      <dgm:spPr/>
      <dgm:t>
        <a:bodyPr/>
        <a:lstStyle/>
        <a:p>
          <a:r>
            <a:rPr lang="en-US" dirty="0" smtClean="0"/>
            <a:t>Presentation</a:t>
          </a:r>
          <a:endParaRPr lang="en-US" dirty="0"/>
        </a:p>
      </dgm:t>
    </dgm:pt>
    <dgm:pt modelId="{3147B053-8B81-49E3-88F1-3BB808261094}" type="parTrans" cxnId="{80A5D01F-F884-4E2D-8EE0-4FB49041E572}">
      <dgm:prSet/>
      <dgm:spPr/>
      <dgm:t>
        <a:bodyPr/>
        <a:lstStyle/>
        <a:p>
          <a:endParaRPr lang="en-US"/>
        </a:p>
      </dgm:t>
    </dgm:pt>
    <dgm:pt modelId="{1BB657A9-6394-4686-9E30-D4FFA9840833}" type="sibTrans" cxnId="{80A5D01F-F884-4E2D-8EE0-4FB49041E572}">
      <dgm:prSet/>
      <dgm:spPr/>
      <dgm:t>
        <a:bodyPr/>
        <a:lstStyle/>
        <a:p>
          <a:endParaRPr lang="en-US"/>
        </a:p>
      </dgm:t>
    </dgm:pt>
    <dgm:pt modelId="{A3D047A0-F8B2-4F8D-9344-64E78934867B}">
      <dgm:prSet phldrT="[Text]"/>
      <dgm:spPr/>
      <dgm:t>
        <a:bodyPr/>
        <a:lstStyle/>
        <a:p>
          <a:r>
            <a:rPr lang="en-US" dirty="0" smtClean="0"/>
            <a:t>Create Layouts</a:t>
          </a:r>
          <a:endParaRPr lang="en-US" dirty="0"/>
        </a:p>
      </dgm:t>
    </dgm:pt>
    <dgm:pt modelId="{132B5145-AB69-46B8-BFB0-108D0569E61A}" type="parTrans" cxnId="{E24C6759-C93C-4C41-ACB7-26758C9A5445}">
      <dgm:prSet/>
      <dgm:spPr/>
      <dgm:t>
        <a:bodyPr/>
        <a:lstStyle/>
        <a:p>
          <a:endParaRPr lang="en-US"/>
        </a:p>
      </dgm:t>
    </dgm:pt>
    <dgm:pt modelId="{F9C6577D-A3A2-4B08-A542-2D987259420B}" type="sibTrans" cxnId="{E24C6759-C93C-4C41-ACB7-26758C9A5445}">
      <dgm:prSet/>
      <dgm:spPr/>
      <dgm:t>
        <a:bodyPr/>
        <a:lstStyle/>
        <a:p>
          <a:endParaRPr lang="en-US"/>
        </a:p>
      </dgm:t>
    </dgm:pt>
    <dgm:pt modelId="{0F01910B-1502-440B-93B0-0467CFCB4D53}">
      <dgm:prSet phldrT="[Text]"/>
      <dgm:spPr/>
      <dgm:t>
        <a:bodyPr/>
        <a:lstStyle/>
        <a:p>
          <a:r>
            <a:rPr lang="en-US" dirty="0" smtClean="0"/>
            <a:t>Create Controls</a:t>
          </a:r>
          <a:endParaRPr lang="en-US" dirty="0"/>
        </a:p>
      </dgm:t>
    </dgm:pt>
    <dgm:pt modelId="{94C26090-0418-474E-985B-CAE993C702FB}" type="parTrans" cxnId="{02A9185E-05C0-411B-B29B-4E721CE4D413}">
      <dgm:prSet/>
      <dgm:spPr/>
      <dgm:t>
        <a:bodyPr/>
        <a:lstStyle/>
        <a:p>
          <a:endParaRPr lang="en-US"/>
        </a:p>
      </dgm:t>
    </dgm:pt>
    <dgm:pt modelId="{4B0FA940-2B47-4BB5-BD78-A97B1301683A}" type="sibTrans" cxnId="{02A9185E-05C0-411B-B29B-4E721CE4D413}">
      <dgm:prSet/>
      <dgm:spPr/>
      <dgm:t>
        <a:bodyPr/>
        <a:lstStyle/>
        <a:p>
          <a:endParaRPr lang="en-US"/>
        </a:p>
      </dgm:t>
    </dgm:pt>
    <dgm:pt modelId="{AE5D2102-C25E-47DD-8727-14A381451663}">
      <dgm:prSet phldrT="[Text]"/>
      <dgm:spPr/>
      <dgm:t>
        <a:bodyPr/>
        <a:lstStyle/>
        <a:p>
          <a:r>
            <a:rPr lang="en-US" dirty="0" smtClean="0"/>
            <a:t>Bind</a:t>
          </a:r>
          <a:endParaRPr lang="en-US" dirty="0"/>
        </a:p>
      </dgm:t>
    </dgm:pt>
    <dgm:pt modelId="{2851AA6F-5832-4F75-BDB2-B45AF1FC99EA}" type="parTrans" cxnId="{EDA07923-95CE-4AC9-9C90-F4B57156A547}">
      <dgm:prSet/>
      <dgm:spPr/>
      <dgm:t>
        <a:bodyPr/>
        <a:lstStyle/>
        <a:p>
          <a:endParaRPr lang="en-US"/>
        </a:p>
      </dgm:t>
    </dgm:pt>
    <dgm:pt modelId="{68835334-EF0F-4878-81C3-102BDBDB3C4C}" type="sibTrans" cxnId="{EDA07923-95CE-4AC9-9C90-F4B57156A547}">
      <dgm:prSet/>
      <dgm:spPr/>
      <dgm:t>
        <a:bodyPr/>
        <a:lstStyle/>
        <a:p>
          <a:endParaRPr lang="en-US"/>
        </a:p>
      </dgm:t>
    </dgm:pt>
    <dgm:pt modelId="{4B5134FD-E9DF-4599-AAB3-2F9020F366AA}">
      <dgm:prSet phldrT="[Text]"/>
      <dgm:spPr/>
      <dgm:t>
        <a:bodyPr/>
        <a:lstStyle/>
        <a:p>
          <a:r>
            <a:rPr lang="en-US" dirty="0" smtClean="0"/>
            <a:t>Template Standard Values</a:t>
          </a:r>
        </a:p>
        <a:p>
          <a:r>
            <a:rPr lang="en-US" dirty="0" smtClean="0"/>
            <a:t> Presentation Layout Details</a:t>
          </a:r>
          <a:endParaRPr lang="en-US" dirty="0"/>
        </a:p>
      </dgm:t>
    </dgm:pt>
    <dgm:pt modelId="{B31D2AC6-373B-465D-B676-F125449184C4}" type="parTrans" cxnId="{5DE658A1-BBDE-4D36-A902-90391E17EB35}">
      <dgm:prSet/>
      <dgm:spPr/>
      <dgm:t>
        <a:bodyPr/>
        <a:lstStyle/>
        <a:p>
          <a:endParaRPr lang="en-US"/>
        </a:p>
      </dgm:t>
    </dgm:pt>
    <dgm:pt modelId="{D6E8CBFC-0C76-42A8-9BF1-090CD684447D}" type="sibTrans" cxnId="{5DE658A1-BBDE-4D36-A902-90391E17EB35}">
      <dgm:prSet/>
      <dgm:spPr/>
      <dgm:t>
        <a:bodyPr/>
        <a:lstStyle/>
        <a:p>
          <a:endParaRPr lang="en-US"/>
        </a:p>
      </dgm:t>
    </dgm:pt>
    <dgm:pt modelId="{E937BF21-C447-4C17-BEC5-840095050177}" type="pres">
      <dgm:prSet presAssocID="{7B744CC3-B6BF-4314-AD07-F5F43F053929}" presName="theList" presStyleCnt="0">
        <dgm:presLayoutVars>
          <dgm:dir/>
          <dgm:animLvl val="lvl"/>
          <dgm:resizeHandles val="exact"/>
        </dgm:presLayoutVars>
      </dgm:prSet>
      <dgm:spPr/>
      <dgm:t>
        <a:bodyPr/>
        <a:lstStyle/>
        <a:p>
          <a:endParaRPr lang="en-US"/>
        </a:p>
      </dgm:t>
    </dgm:pt>
    <dgm:pt modelId="{F92D8AFB-1C21-43AD-BD0D-2B7897B1776D}" type="pres">
      <dgm:prSet presAssocID="{A69AD19A-68DA-4736-9162-5FB8853E3154}" presName="compNode" presStyleCnt="0"/>
      <dgm:spPr/>
    </dgm:pt>
    <dgm:pt modelId="{39D0A370-3479-4AA9-A968-15B6FF6A23E8}" type="pres">
      <dgm:prSet presAssocID="{A69AD19A-68DA-4736-9162-5FB8853E3154}" presName="aNode" presStyleLbl="bgShp" presStyleIdx="0" presStyleCnt="3" custLinFactNeighborX="-3287" custLinFactNeighborY="-22388"/>
      <dgm:spPr/>
      <dgm:t>
        <a:bodyPr/>
        <a:lstStyle/>
        <a:p>
          <a:endParaRPr lang="en-US"/>
        </a:p>
      </dgm:t>
    </dgm:pt>
    <dgm:pt modelId="{B0565F18-203A-4621-AFE2-4216714D2B8F}" type="pres">
      <dgm:prSet presAssocID="{A69AD19A-68DA-4736-9162-5FB8853E3154}" presName="textNode" presStyleLbl="bgShp" presStyleIdx="0" presStyleCnt="3"/>
      <dgm:spPr/>
      <dgm:t>
        <a:bodyPr/>
        <a:lstStyle/>
        <a:p>
          <a:endParaRPr lang="en-US"/>
        </a:p>
      </dgm:t>
    </dgm:pt>
    <dgm:pt modelId="{F4E9C405-D5BA-480C-B576-61286514309D}" type="pres">
      <dgm:prSet presAssocID="{A69AD19A-68DA-4736-9162-5FB8853E3154}" presName="compChildNode" presStyleCnt="0"/>
      <dgm:spPr/>
    </dgm:pt>
    <dgm:pt modelId="{33EB4AB1-00BB-4660-BE6D-B490636242EF}" type="pres">
      <dgm:prSet presAssocID="{A69AD19A-68DA-4736-9162-5FB8853E3154}" presName="theInnerList" presStyleCnt="0"/>
      <dgm:spPr/>
    </dgm:pt>
    <dgm:pt modelId="{EFB8F099-D45D-4F08-AC08-6D76479DCBD3}" type="pres">
      <dgm:prSet presAssocID="{D28D3018-0100-404C-AFA6-B5EFEF032128}" presName="childNode" presStyleLbl="node1" presStyleIdx="0" presStyleCnt="5">
        <dgm:presLayoutVars>
          <dgm:bulletEnabled val="1"/>
        </dgm:presLayoutVars>
      </dgm:prSet>
      <dgm:spPr/>
      <dgm:t>
        <a:bodyPr/>
        <a:lstStyle/>
        <a:p>
          <a:endParaRPr lang="en-US"/>
        </a:p>
      </dgm:t>
    </dgm:pt>
    <dgm:pt modelId="{EA954775-4DD6-4067-9F07-0E44F3BA03AB}" type="pres">
      <dgm:prSet presAssocID="{D28D3018-0100-404C-AFA6-B5EFEF032128}" presName="aSpace2" presStyleCnt="0"/>
      <dgm:spPr/>
    </dgm:pt>
    <dgm:pt modelId="{E71A14D5-F293-47F6-936D-85A38B50E326}" type="pres">
      <dgm:prSet presAssocID="{1E22C2E4-81AA-4FD0-93F0-F5BE9786E0FA}" presName="childNode" presStyleLbl="node1" presStyleIdx="1" presStyleCnt="5">
        <dgm:presLayoutVars>
          <dgm:bulletEnabled val="1"/>
        </dgm:presLayoutVars>
      </dgm:prSet>
      <dgm:spPr/>
      <dgm:t>
        <a:bodyPr/>
        <a:lstStyle/>
        <a:p>
          <a:endParaRPr lang="en-US"/>
        </a:p>
      </dgm:t>
    </dgm:pt>
    <dgm:pt modelId="{4DB58425-06D3-4D08-99A1-9D4EF995DEBF}" type="pres">
      <dgm:prSet presAssocID="{A69AD19A-68DA-4736-9162-5FB8853E3154}" presName="aSpace" presStyleCnt="0"/>
      <dgm:spPr/>
    </dgm:pt>
    <dgm:pt modelId="{77D4AF4F-1260-46E1-9B00-426825F0199E}" type="pres">
      <dgm:prSet presAssocID="{963F7844-893D-4BE8-AD0B-B22091B0B890}" presName="compNode" presStyleCnt="0"/>
      <dgm:spPr/>
    </dgm:pt>
    <dgm:pt modelId="{4BA016CB-FA27-4C4B-80D2-C9E479BE7A0C}" type="pres">
      <dgm:prSet presAssocID="{963F7844-893D-4BE8-AD0B-B22091B0B890}" presName="aNode" presStyleLbl="bgShp" presStyleIdx="1" presStyleCnt="3"/>
      <dgm:spPr/>
      <dgm:t>
        <a:bodyPr/>
        <a:lstStyle/>
        <a:p>
          <a:endParaRPr lang="en-US"/>
        </a:p>
      </dgm:t>
    </dgm:pt>
    <dgm:pt modelId="{AAF79299-006A-4B7C-85EF-58650870F46F}" type="pres">
      <dgm:prSet presAssocID="{963F7844-893D-4BE8-AD0B-B22091B0B890}" presName="textNode" presStyleLbl="bgShp" presStyleIdx="1" presStyleCnt="3"/>
      <dgm:spPr/>
      <dgm:t>
        <a:bodyPr/>
        <a:lstStyle/>
        <a:p>
          <a:endParaRPr lang="en-US"/>
        </a:p>
      </dgm:t>
    </dgm:pt>
    <dgm:pt modelId="{F48062FE-D29B-498B-B7EA-5E775A490471}" type="pres">
      <dgm:prSet presAssocID="{963F7844-893D-4BE8-AD0B-B22091B0B890}" presName="compChildNode" presStyleCnt="0"/>
      <dgm:spPr/>
    </dgm:pt>
    <dgm:pt modelId="{A418BF66-E85B-43CB-89C6-182D525B04BE}" type="pres">
      <dgm:prSet presAssocID="{963F7844-893D-4BE8-AD0B-B22091B0B890}" presName="theInnerList" presStyleCnt="0"/>
      <dgm:spPr/>
    </dgm:pt>
    <dgm:pt modelId="{0E4E6D5C-D2A0-4834-B976-8D415BC67FF5}" type="pres">
      <dgm:prSet presAssocID="{A3D047A0-F8B2-4F8D-9344-64E78934867B}" presName="childNode" presStyleLbl="node1" presStyleIdx="2" presStyleCnt="5">
        <dgm:presLayoutVars>
          <dgm:bulletEnabled val="1"/>
        </dgm:presLayoutVars>
      </dgm:prSet>
      <dgm:spPr/>
      <dgm:t>
        <a:bodyPr/>
        <a:lstStyle/>
        <a:p>
          <a:endParaRPr lang="en-US"/>
        </a:p>
      </dgm:t>
    </dgm:pt>
    <dgm:pt modelId="{664FED10-9CD7-4474-A6FA-A07B0C63EFF8}" type="pres">
      <dgm:prSet presAssocID="{A3D047A0-F8B2-4F8D-9344-64E78934867B}" presName="aSpace2" presStyleCnt="0"/>
      <dgm:spPr/>
    </dgm:pt>
    <dgm:pt modelId="{16F92B12-0392-4A32-ACE4-7BF743CA1124}" type="pres">
      <dgm:prSet presAssocID="{0F01910B-1502-440B-93B0-0467CFCB4D53}" presName="childNode" presStyleLbl="node1" presStyleIdx="3" presStyleCnt="5">
        <dgm:presLayoutVars>
          <dgm:bulletEnabled val="1"/>
        </dgm:presLayoutVars>
      </dgm:prSet>
      <dgm:spPr/>
      <dgm:t>
        <a:bodyPr/>
        <a:lstStyle/>
        <a:p>
          <a:endParaRPr lang="en-US"/>
        </a:p>
      </dgm:t>
    </dgm:pt>
    <dgm:pt modelId="{B8AEFD51-C960-4184-BC8D-7E2852674CC9}" type="pres">
      <dgm:prSet presAssocID="{963F7844-893D-4BE8-AD0B-B22091B0B890}" presName="aSpace" presStyleCnt="0"/>
      <dgm:spPr/>
    </dgm:pt>
    <dgm:pt modelId="{A8FFF848-ECAC-44A2-8D7D-F00D7831E5BE}" type="pres">
      <dgm:prSet presAssocID="{AE5D2102-C25E-47DD-8727-14A381451663}" presName="compNode" presStyleCnt="0"/>
      <dgm:spPr/>
    </dgm:pt>
    <dgm:pt modelId="{E5787006-BF2C-4ECD-A39E-FED056675939}" type="pres">
      <dgm:prSet presAssocID="{AE5D2102-C25E-47DD-8727-14A381451663}" presName="aNode" presStyleLbl="bgShp" presStyleIdx="2" presStyleCnt="3"/>
      <dgm:spPr/>
      <dgm:t>
        <a:bodyPr/>
        <a:lstStyle/>
        <a:p>
          <a:endParaRPr lang="en-US"/>
        </a:p>
      </dgm:t>
    </dgm:pt>
    <dgm:pt modelId="{68EEA310-7E8E-4E82-9097-6841E5A6CF14}" type="pres">
      <dgm:prSet presAssocID="{AE5D2102-C25E-47DD-8727-14A381451663}" presName="textNode" presStyleLbl="bgShp" presStyleIdx="2" presStyleCnt="3"/>
      <dgm:spPr/>
      <dgm:t>
        <a:bodyPr/>
        <a:lstStyle/>
        <a:p>
          <a:endParaRPr lang="en-US"/>
        </a:p>
      </dgm:t>
    </dgm:pt>
    <dgm:pt modelId="{54E0ED42-7C1A-4ACB-8C06-3A07F67FA58C}" type="pres">
      <dgm:prSet presAssocID="{AE5D2102-C25E-47DD-8727-14A381451663}" presName="compChildNode" presStyleCnt="0"/>
      <dgm:spPr/>
    </dgm:pt>
    <dgm:pt modelId="{4B87D3CB-6731-47BD-8806-C7791E531E89}" type="pres">
      <dgm:prSet presAssocID="{AE5D2102-C25E-47DD-8727-14A381451663}" presName="theInnerList" presStyleCnt="0"/>
      <dgm:spPr/>
    </dgm:pt>
    <dgm:pt modelId="{2940CE3B-9A0C-4262-9B71-592368942F64}" type="pres">
      <dgm:prSet presAssocID="{4B5134FD-E9DF-4599-AAB3-2F9020F366AA}" presName="childNode" presStyleLbl="node1" presStyleIdx="4" presStyleCnt="5">
        <dgm:presLayoutVars>
          <dgm:bulletEnabled val="1"/>
        </dgm:presLayoutVars>
      </dgm:prSet>
      <dgm:spPr/>
      <dgm:t>
        <a:bodyPr/>
        <a:lstStyle/>
        <a:p>
          <a:endParaRPr lang="en-US"/>
        </a:p>
      </dgm:t>
    </dgm:pt>
  </dgm:ptLst>
  <dgm:cxnLst>
    <dgm:cxn modelId="{8179A33A-11AD-4B2E-9B97-8DBBE573F411}" type="presOf" srcId="{4B5134FD-E9DF-4599-AAB3-2F9020F366AA}" destId="{2940CE3B-9A0C-4262-9B71-592368942F64}" srcOrd="0" destOrd="0" presId="urn:microsoft.com/office/officeart/2005/8/layout/lProcess2"/>
    <dgm:cxn modelId="{D7F8ABEF-2C13-4CEA-9F14-8ADFAC640EC5}" type="presOf" srcId="{D28D3018-0100-404C-AFA6-B5EFEF032128}" destId="{EFB8F099-D45D-4F08-AC08-6D76479DCBD3}" srcOrd="0" destOrd="0" presId="urn:microsoft.com/office/officeart/2005/8/layout/lProcess2"/>
    <dgm:cxn modelId="{F4E59E60-03AA-4CEA-8B99-C4DF2132207E}" type="presOf" srcId="{0F01910B-1502-440B-93B0-0467CFCB4D53}" destId="{16F92B12-0392-4A32-ACE4-7BF743CA1124}" srcOrd="0" destOrd="0" presId="urn:microsoft.com/office/officeart/2005/8/layout/lProcess2"/>
    <dgm:cxn modelId="{EDA07923-95CE-4AC9-9C90-F4B57156A547}" srcId="{7B744CC3-B6BF-4314-AD07-F5F43F053929}" destId="{AE5D2102-C25E-47DD-8727-14A381451663}" srcOrd="2" destOrd="0" parTransId="{2851AA6F-5832-4F75-BDB2-B45AF1FC99EA}" sibTransId="{68835334-EF0F-4878-81C3-102BDBDB3C4C}"/>
    <dgm:cxn modelId="{5DE658A1-BBDE-4D36-A902-90391E17EB35}" srcId="{AE5D2102-C25E-47DD-8727-14A381451663}" destId="{4B5134FD-E9DF-4599-AAB3-2F9020F366AA}" srcOrd="0" destOrd="0" parTransId="{B31D2AC6-373B-465D-B676-F125449184C4}" sibTransId="{D6E8CBFC-0C76-42A8-9BF1-090CD684447D}"/>
    <dgm:cxn modelId="{5C913A83-E881-4059-B566-577828C91E2F}" type="presOf" srcId="{7B744CC3-B6BF-4314-AD07-F5F43F053929}" destId="{E937BF21-C447-4C17-BEC5-840095050177}" srcOrd="0" destOrd="0" presId="urn:microsoft.com/office/officeart/2005/8/layout/lProcess2"/>
    <dgm:cxn modelId="{7715A206-858D-4A8C-AE76-003D1B3364A5}" srcId="{7B744CC3-B6BF-4314-AD07-F5F43F053929}" destId="{A69AD19A-68DA-4736-9162-5FB8853E3154}" srcOrd="0" destOrd="0" parTransId="{75A2A36F-8F3B-4C7B-B033-F39B3DFACAA6}" sibTransId="{49D5F296-5F39-4057-9124-D3BF367A4B17}"/>
    <dgm:cxn modelId="{773B5D5D-8B57-4BDF-95C9-3DF3ECB09E9A}" type="presOf" srcId="{A69AD19A-68DA-4736-9162-5FB8853E3154}" destId="{B0565F18-203A-4621-AFE2-4216714D2B8F}" srcOrd="1" destOrd="0" presId="urn:microsoft.com/office/officeart/2005/8/layout/lProcess2"/>
    <dgm:cxn modelId="{F2496DBB-665B-4057-B860-0C08F0EC5435}" type="presOf" srcId="{A69AD19A-68DA-4736-9162-5FB8853E3154}" destId="{39D0A370-3479-4AA9-A968-15B6FF6A23E8}" srcOrd="0" destOrd="0" presId="urn:microsoft.com/office/officeart/2005/8/layout/lProcess2"/>
    <dgm:cxn modelId="{E121845D-CB35-4E78-BF1A-1E4205E6D9EC}" srcId="{A69AD19A-68DA-4736-9162-5FB8853E3154}" destId="{1E22C2E4-81AA-4FD0-93F0-F5BE9786E0FA}" srcOrd="1" destOrd="0" parTransId="{D0F05C4B-DC0D-441D-BE55-C89B10809DE2}" sibTransId="{B68A3FC1-374D-4C08-A700-8A6613A1F186}"/>
    <dgm:cxn modelId="{E24C6759-C93C-4C41-ACB7-26758C9A5445}" srcId="{963F7844-893D-4BE8-AD0B-B22091B0B890}" destId="{A3D047A0-F8B2-4F8D-9344-64E78934867B}" srcOrd="0" destOrd="0" parTransId="{132B5145-AB69-46B8-BFB0-108D0569E61A}" sibTransId="{F9C6577D-A3A2-4B08-A542-2D987259420B}"/>
    <dgm:cxn modelId="{48D4EE75-3926-4D11-874E-A3A08C4312BF}" type="presOf" srcId="{963F7844-893D-4BE8-AD0B-B22091B0B890}" destId="{AAF79299-006A-4B7C-85EF-58650870F46F}" srcOrd="1" destOrd="0" presId="urn:microsoft.com/office/officeart/2005/8/layout/lProcess2"/>
    <dgm:cxn modelId="{156C76AA-C577-4899-BBF1-9F83E92E8486}" type="presOf" srcId="{A3D047A0-F8B2-4F8D-9344-64E78934867B}" destId="{0E4E6D5C-D2A0-4834-B976-8D415BC67FF5}" srcOrd="0" destOrd="0" presId="urn:microsoft.com/office/officeart/2005/8/layout/lProcess2"/>
    <dgm:cxn modelId="{D49480BB-41FA-4F28-BD9F-C07C05668AD0}" type="presOf" srcId="{AE5D2102-C25E-47DD-8727-14A381451663}" destId="{68EEA310-7E8E-4E82-9097-6841E5A6CF14}" srcOrd="1" destOrd="0" presId="urn:microsoft.com/office/officeart/2005/8/layout/lProcess2"/>
    <dgm:cxn modelId="{02A9185E-05C0-411B-B29B-4E721CE4D413}" srcId="{963F7844-893D-4BE8-AD0B-B22091B0B890}" destId="{0F01910B-1502-440B-93B0-0467CFCB4D53}" srcOrd="1" destOrd="0" parTransId="{94C26090-0418-474E-985B-CAE993C702FB}" sibTransId="{4B0FA940-2B47-4BB5-BD78-A97B1301683A}"/>
    <dgm:cxn modelId="{74EE21D0-CB53-4611-888C-4DBEAE671E9F}" type="presOf" srcId="{AE5D2102-C25E-47DD-8727-14A381451663}" destId="{E5787006-BF2C-4ECD-A39E-FED056675939}" srcOrd="0" destOrd="0" presId="urn:microsoft.com/office/officeart/2005/8/layout/lProcess2"/>
    <dgm:cxn modelId="{C6AFDC64-0A52-4F7D-B54A-A3116A4B8F48}" type="presOf" srcId="{1E22C2E4-81AA-4FD0-93F0-F5BE9786E0FA}" destId="{E71A14D5-F293-47F6-936D-85A38B50E326}" srcOrd="0" destOrd="0" presId="urn:microsoft.com/office/officeart/2005/8/layout/lProcess2"/>
    <dgm:cxn modelId="{3F6245AF-E21F-4645-B2F9-BE7FB5B51374}" srcId="{A69AD19A-68DA-4736-9162-5FB8853E3154}" destId="{D28D3018-0100-404C-AFA6-B5EFEF032128}" srcOrd="0" destOrd="0" parTransId="{1F9AC0C8-949D-4BD8-A763-D9E6A83C1AD4}" sibTransId="{BEFDAF95-6E9D-409A-8428-39930463399D}"/>
    <dgm:cxn modelId="{62BED2FF-D3E4-4820-9D87-34835FD6813C}" type="presOf" srcId="{963F7844-893D-4BE8-AD0B-B22091B0B890}" destId="{4BA016CB-FA27-4C4B-80D2-C9E479BE7A0C}" srcOrd="0" destOrd="0" presId="urn:microsoft.com/office/officeart/2005/8/layout/lProcess2"/>
    <dgm:cxn modelId="{80A5D01F-F884-4E2D-8EE0-4FB49041E572}" srcId="{7B744CC3-B6BF-4314-AD07-F5F43F053929}" destId="{963F7844-893D-4BE8-AD0B-B22091B0B890}" srcOrd="1" destOrd="0" parTransId="{3147B053-8B81-49E3-88F1-3BB808261094}" sibTransId="{1BB657A9-6394-4686-9E30-D4FFA9840833}"/>
    <dgm:cxn modelId="{2A7C3A82-A4B7-43B9-96C1-7D883E8249FD}" type="presParOf" srcId="{E937BF21-C447-4C17-BEC5-840095050177}" destId="{F92D8AFB-1C21-43AD-BD0D-2B7897B1776D}" srcOrd="0" destOrd="0" presId="urn:microsoft.com/office/officeart/2005/8/layout/lProcess2"/>
    <dgm:cxn modelId="{CFBE042A-A986-42DB-BA3B-996D1A295B74}" type="presParOf" srcId="{F92D8AFB-1C21-43AD-BD0D-2B7897B1776D}" destId="{39D0A370-3479-4AA9-A968-15B6FF6A23E8}" srcOrd="0" destOrd="0" presId="urn:microsoft.com/office/officeart/2005/8/layout/lProcess2"/>
    <dgm:cxn modelId="{39397E19-B318-4074-9C25-FF8F21963F16}" type="presParOf" srcId="{F92D8AFB-1C21-43AD-BD0D-2B7897B1776D}" destId="{B0565F18-203A-4621-AFE2-4216714D2B8F}" srcOrd="1" destOrd="0" presId="urn:microsoft.com/office/officeart/2005/8/layout/lProcess2"/>
    <dgm:cxn modelId="{30CFE346-67BF-49A8-B917-2DD5F077AAE8}" type="presParOf" srcId="{F92D8AFB-1C21-43AD-BD0D-2B7897B1776D}" destId="{F4E9C405-D5BA-480C-B576-61286514309D}" srcOrd="2" destOrd="0" presId="urn:microsoft.com/office/officeart/2005/8/layout/lProcess2"/>
    <dgm:cxn modelId="{918A1325-631E-49FD-B2DE-6B8E78AE98AE}" type="presParOf" srcId="{F4E9C405-D5BA-480C-B576-61286514309D}" destId="{33EB4AB1-00BB-4660-BE6D-B490636242EF}" srcOrd="0" destOrd="0" presId="urn:microsoft.com/office/officeart/2005/8/layout/lProcess2"/>
    <dgm:cxn modelId="{0E6EBB0A-13E0-42AD-A9E0-D969DF0D91DF}" type="presParOf" srcId="{33EB4AB1-00BB-4660-BE6D-B490636242EF}" destId="{EFB8F099-D45D-4F08-AC08-6D76479DCBD3}" srcOrd="0" destOrd="0" presId="urn:microsoft.com/office/officeart/2005/8/layout/lProcess2"/>
    <dgm:cxn modelId="{06C76BA9-5E25-4519-B349-3EB7D11A6874}" type="presParOf" srcId="{33EB4AB1-00BB-4660-BE6D-B490636242EF}" destId="{EA954775-4DD6-4067-9F07-0E44F3BA03AB}" srcOrd="1" destOrd="0" presId="urn:microsoft.com/office/officeart/2005/8/layout/lProcess2"/>
    <dgm:cxn modelId="{3D6E1BFF-3645-4B68-BF3F-47816EAF070E}" type="presParOf" srcId="{33EB4AB1-00BB-4660-BE6D-B490636242EF}" destId="{E71A14D5-F293-47F6-936D-85A38B50E326}" srcOrd="2" destOrd="0" presId="urn:microsoft.com/office/officeart/2005/8/layout/lProcess2"/>
    <dgm:cxn modelId="{C80A0756-F797-4E72-90C6-7C1DCCFADDC2}" type="presParOf" srcId="{E937BF21-C447-4C17-BEC5-840095050177}" destId="{4DB58425-06D3-4D08-99A1-9D4EF995DEBF}" srcOrd="1" destOrd="0" presId="urn:microsoft.com/office/officeart/2005/8/layout/lProcess2"/>
    <dgm:cxn modelId="{EB85A4FC-44E8-4DBA-9729-AD13EDC86C99}" type="presParOf" srcId="{E937BF21-C447-4C17-BEC5-840095050177}" destId="{77D4AF4F-1260-46E1-9B00-426825F0199E}" srcOrd="2" destOrd="0" presId="urn:microsoft.com/office/officeart/2005/8/layout/lProcess2"/>
    <dgm:cxn modelId="{E7684F67-BD20-4AF6-AF6B-C57038AD74F9}" type="presParOf" srcId="{77D4AF4F-1260-46E1-9B00-426825F0199E}" destId="{4BA016CB-FA27-4C4B-80D2-C9E479BE7A0C}" srcOrd="0" destOrd="0" presId="urn:microsoft.com/office/officeart/2005/8/layout/lProcess2"/>
    <dgm:cxn modelId="{A61D2F99-41F0-4C8B-968C-B67895FEEBE4}" type="presParOf" srcId="{77D4AF4F-1260-46E1-9B00-426825F0199E}" destId="{AAF79299-006A-4B7C-85EF-58650870F46F}" srcOrd="1" destOrd="0" presId="urn:microsoft.com/office/officeart/2005/8/layout/lProcess2"/>
    <dgm:cxn modelId="{44343E9E-7BBD-4B0D-B44A-6FD18D894E3D}" type="presParOf" srcId="{77D4AF4F-1260-46E1-9B00-426825F0199E}" destId="{F48062FE-D29B-498B-B7EA-5E775A490471}" srcOrd="2" destOrd="0" presId="urn:microsoft.com/office/officeart/2005/8/layout/lProcess2"/>
    <dgm:cxn modelId="{15643D28-2D58-41BF-A7C2-9B828900BCD6}" type="presParOf" srcId="{F48062FE-D29B-498B-B7EA-5E775A490471}" destId="{A418BF66-E85B-43CB-89C6-182D525B04BE}" srcOrd="0" destOrd="0" presId="urn:microsoft.com/office/officeart/2005/8/layout/lProcess2"/>
    <dgm:cxn modelId="{8E1AF49B-6879-426F-B4A7-AD71CA12240F}" type="presParOf" srcId="{A418BF66-E85B-43CB-89C6-182D525B04BE}" destId="{0E4E6D5C-D2A0-4834-B976-8D415BC67FF5}" srcOrd="0" destOrd="0" presId="urn:microsoft.com/office/officeart/2005/8/layout/lProcess2"/>
    <dgm:cxn modelId="{DC9B4F22-E0AD-4259-8FE1-17CA7C827D52}" type="presParOf" srcId="{A418BF66-E85B-43CB-89C6-182D525B04BE}" destId="{664FED10-9CD7-4474-A6FA-A07B0C63EFF8}" srcOrd="1" destOrd="0" presId="urn:microsoft.com/office/officeart/2005/8/layout/lProcess2"/>
    <dgm:cxn modelId="{974F64E5-8417-4262-A425-525466BCCD72}" type="presParOf" srcId="{A418BF66-E85B-43CB-89C6-182D525B04BE}" destId="{16F92B12-0392-4A32-ACE4-7BF743CA1124}" srcOrd="2" destOrd="0" presId="urn:microsoft.com/office/officeart/2005/8/layout/lProcess2"/>
    <dgm:cxn modelId="{AEF32B17-FDD7-4785-9C04-EE3D89290B92}" type="presParOf" srcId="{E937BF21-C447-4C17-BEC5-840095050177}" destId="{B8AEFD51-C960-4184-BC8D-7E2852674CC9}" srcOrd="3" destOrd="0" presId="urn:microsoft.com/office/officeart/2005/8/layout/lProcess2"/>
    <dgm:cxn modelId="{4464F4AF-2303-42A3-B188-35384C6B46A4}" type="presParOf" srcId="{E937BF21-C447-4C17-BEC5-840095050177}" destId="{A8FFF848-ECAC-44A2-8D7D-F00D7831E5BE}" srcOrd="4" destOrd="0" presId="urn:microsoft.com/office/officeart/2005/8/layout/lProcess2"/>
    <dgm:cxn modelId="{243DE3FF-8065-489A-9D73-7CCE338B96FE}" type="presParOf" srcId="{A8FFF848-ECAC-44A2-8D7D-F00D7831E5BE}" destId="{E5787006-BF2C-4ECD-A39E-FED056675939}" srcOrd="0" destOrd="0" presId="urn:microsoft.com/office/officeart/2005/8/layout/lProcess2"/>
    <dgm:cxn modelId="{B8D07273-F25A-446B-83B1-37888FFD72F8}" type="presParOf" srcId="{A8FFF848-ECAC-44A2-8D7D-F00D7831E5BE}" destId="{68EEA310-7E8E-4E82-9097-6841E5A6CF14}" srcOrd="1" destOrd="0" presId="urn:microsoft.com/office/officeart/2005/8/layout/lProcess2"/>
    <dgm:cxn modelId="{02038B1A-04A5-4826-B251-18CD64C04F83}" type="presParOf" srcId="{A8FFF848-ECAC-44A2-8D7D-F00D7831E5BE}" destId="{54E0ED42-7C1A-4ACB-8C06-3A07F67FA58C}" srcOrd="2" destOrd="0" presId="urn:microsoft.com/office/officeart/2005/8/layout/lProcess2"/>
    <dgm:cxn modelId="{92B09616-F7DC-4AED-AC57-8B1A1C72F782}" type="presParOf" srcId="{54E0ED42-7C1A-4ACB-8C06-3A07F67FA58C}" destId="{4B87D3CB-6731-47BD-8806-C7791E531E89}" srcOrd="0" destOrd="0" presId="urn:microsoft.com/office/officeart/2005/8/layout/lProcess2"/>
    <dgm:cxn modelId="{7CB216F4-C89F-4E07-A3A8-425A1F497D11}" type="presParOf" srcId="{4B87D3CB-6731-47BD-8806-C7791E531E89}" destId="{2940CE3B-9A0C-4262-9B71-592368942F64}"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744CC3-B6BF-4314-AD07-F5F43F053929}" type="doc">
      <dgm:prSet loTypeId="urn:microsoft.com/office/officeart/2005/8/layout/lProcess2" loCatId="list" qsTypeId="urn:microsoft.com/office/officeart/2005/8/quickstyle/3d9" qsCatId="3D" csTypeId="urn:microsoft.com/office/officeart/2005/8/colors/accent0_3" csCatId="mainScheme" phldr="1"/>
      <dgm:spPr/>
      <dgm:t>
        <a:bodyPr/>
        <a:lstStyle/>
        <a:p>
          <a:endParaRPr lang="en-US"/>
        </a:p>
      </dgm:t>
    </dgm:pt>
    <dgm:pt modelId="{A69AD19A-68DA-4736-9162-5FB8853E3154}">
      <dgm:prSet phldrT="[Text]"/>
      <dgm:spPr/>
      <dgm:t>
        <a:bodyPr/>
        <a:lstStyle/>
        <a:p>
          <a:r>
            <a:rPr lang="en-US" dirty="0" smtClean="0"/>
            <a:t>Content</a:t>
          </a:r>
          <a:endParaRPr lang="en-US" dirty="0"/>
        </a:p>
      </dgm:t>
    </dgm:pt>
    <dgm:pt modelId="{75A2A36F-8F3B-4C7B-B033-F39B3DFACAA6}" type="parTrans" cxnId="{7715A206-858D-4A8C-AE76-003D1B3364A5}">
      <dgm:prSet/>
      <dgm:spPr/>
      <dgm:t>
        <a:bodyPr/>
        <a:lstStyle/>
        <a:p>
          <a:endParaRPr lang="en-US"/>
        </a:p>
      </dgm:t>
    </dgm:pt>
    <dgm:pt modelId="{49D5F296-5F39-4057-9124-D3BF367A4B17}" type="sibTrans" cxnId="{7715A206-858D-4A8C-AE76-003D1B3364A5}">
      <dgm:prSet/>
      <dgm:spPr/>
      <dgm:t>
        <a:bodyPr/>
        <a:lstStyle/>
        <a:p>
          <a:endParaRPr lang="en-US"/>
        </a:p>
      </dgm:t>
    </dgm:pt>
    <dgm:pt modelId="{D28D3018-0100-404C-AFA6-B5EFEF032128}">
      <dgm:prSet phldrT="[Text]"/>
      <dgm:spPr/>
      <dgm:t>
        <a:bodyPr/>
        <a:lstStyle/>
        <a:p>
          <a:r>
            <a:rPr lang="en-US" dirty="0" smtClean="0"/>
            <a:t>Create Data Templates</a:t>
          </a:r>
          <a:endParaRPr lang="en-US" dirty="0"/>
        </a:p>
      </dgm:t>
    </dgm:pt>
    <dgm:pt modelId="{1F9AC0C8-949D-4BD8-A763-D9E6A83C1AD4}" type="parTrans" cxnId="{3F6245AF-E21F-4645-B2F9-BE7FB5B51374}">
      <dgm:prSet/>
      <dgm:spPr/>
      <dgm:t>
        <a:bodyPr/>
        <a:lstStyle/>
        <a:p>
          <a:endParaRPr lang="en-US"/>
        </a:p>
      </dgm:t>
    </dgm:pt>
    <dgm:pt modelId="{BEFDAF95-6E9D-409A-8428-39930463399D}" type="sibTrans" cxnId="{3F6245AF-E21F-4645-B2F9-BE7FB5B51374}">
      <dgm:prSet/>
      <dgm:spPr/>
      <dgm:t>
        <a:bodyPr/>
        <a:lstStyle/>
        <a:p>
          <a:endParaRPr lang="en-US"/>
        </a:p>
      </dgm:t>
    </dgm:pt>
    <dgm:pt modelId="{1E22C2E4-81AA-4FD0-93F0-F5BE9786E0FA}">
      <dgm:prSet phldrT="[Text]"/>
      <dgm:spPr/>
      <dgm:t>
        <a:bodyPr/>
        <a:lstStyle/>
        <a:p>
          <a:r>
            <a:rPr lang="en-US" dirty="0" smtClean="0"/>
            <a:t>Create Content Items</a:t>
          </a:r>
          <a:endParaRPr lang="en-US" dirty="0"/>
        </a:p>
      </dgm:t>
    </dgm:pt>
    <dgm:pt modelId="{D0F05C4B-DC0D-441D-BE55-C89B10809DE2}" type="parTrans" cxnId="{E121845D-CB35-4E78-BF1A-1E4205E6D9EC}">
      <dgm:prSet/>
      <dgm:spPr/>
      <dgm:t>
        <a:bodyPr/>
        <a:lstStyle/>
        <a:p>
          <a:endParaRPr lang="en-US"/>
        </a:p>
      </dgm:t>
    </dgm:pt>
    <dgm:pt modelId="{B68A3FC1-374D-4C08-A700-8A6613A1F186}" type="sibTrans" cxnId="{E121845D-CB35-4E78-BF1A-1E4205E6D9EC}">
      <dgm:prSet/>
      <dgm:spPr/>
      <dgm:t>
        <a:bodyPr/>
        <a:lstStyle/>
        <a:p>
          <a:endParaRPr lang="en-US"/>
        </a:p>
      </dgm:t>
    </dgm:pt>
    <dgm:pt modelId="{963F7844-893D-4BE8-AD0B-B22091B0B890}">
      <dgm:prSet phldrT="[Text]"/>
      <dgm:spPr/>
      <dgm:t>
        <a:bodyPr/>
        <a:lstStyle/>
        <a:p>
          <a:r>
            <a:rPr lang="en-US" dirty="0" smtClean="0"/>
            <a:t>Presentation</a:t>
          </a:r>
          <a:endParaRPr lang="en-US" dirty="0"/>
        </a:p>
      </dgm:t>
    </dgm:pt>
    <dgm:pt modelId="{3147B053-8B81-49E3-88F1-3BB808261094}" type="parTrans" cxnId="{80A5D01F-F884-4E2D-8EE0-4FB49041E572}">
      <dgm:prSet/>
      <dgm:spPr/>
      <dgm:t>
        <a:bodyPr/>
        <a:lstStyle/>
        <a:p>
          <a:endParaRPr lang="en-US"/>
        </a:p>
      </dgm:t>
    </dgm:pt>
    <dgm:pt modelId="{1BB657A9-6394-4686-9E30-D4FFA9840833}" type="sibTrans" cxnId="{80A5D01F-F884-4E2D-8EE0-4FB49041E572}">
      <dgm:prSet/>
      <dgm:spPr/>
      <dgm:t>
        <a:bodyPr/>
        <a:lstStyle/>
        <a:p>
          <a:endParaRPr lang="en-US"/>
        </a:p>
      </dgm:t>
    </dgm:pt>
    <dgm:pt modelId="{A3D047A0-F8B2-4F8D-9344-64E78934867B}">
      <dgm:prSet phldrT="[Text]"/>
      <dgm:spPr/>
      <dgm:t>
        <a:bodyPr/>
        <a:lstStyle/>
        <a:p>
          <a:r>
            <a:rPr lang="en-US" dirty="0" smtClean="0"/>
            <a:t>Create Layouts</a:t>
          </a:r>
          <a:endParaRPr lang="en-US" dirty="0"/>
        </a:p>
      </dgm:t>
    </dgm:pt>
    <dgm:pt modelId="{132B5145-AB69-46B8-BFB0-108D0569E61A}" type="parTrans" cxnId="{E24C6759-C93C-4C41-ACB7-26758C9A5445}">
      <dgm:prSet/>
      <dgm:spPr/>
      <dgm:t>
        <a:bodyPr/>
        <a:lstStyle/>
        <a:p>
          <a:endParaRPr lang="en-US"/>
        </a:p>
      </dgm:t>
    </dgm:pt>
    <dgm:pt modelId="{F9C6577D-A3A2-4B08-A542-2D987259420B}" type="sibTrans" cxnId="{E24C6759-C93C-4C41-ACB7-26758C9A5445}">
      <dgm:prSet/>
      <dgm:spPr/>
      <dgm:t>
        <a:bodyPr/>
        <a:lstStyle/>
        <a:p>
          <a:endParaRPr lang="en-US"/>
        </a:p>
      </dgm:t>
    </dgm:pt>
    <dgm:pt modelId="{0F01910B-1502-440B-93B0-0467CFCB4D53}">
      <dgm:prSet phldrT="[Text]"/>
      <dgm:spPr/>
      <dgm:t>
        <a:bodyPr/>
        <a:lstStyle/>
        <a:p>
          <a:r>
            <a:rPr lang="en-US" dirty="0" smtClean="0"/>
            <a:t>Create Controls</a:t>
          </a:r>
          <a:endParaRPr lang="en-US" dirty="0"/>
        </a:p>
      </dgm:t>
    </dgm:pt>
    <dgm:pt modelId="{94C26090-0418-474E-985B-CAE993C702FB}" type="parTrans" cxnId="{02A9185E-05C0-411B-B29B-4E721CE4D413}">
      <dgm:prSet/>
      <dgm:spPr/>
      <dgm:t>
        <a:bodyPr/>
        <a:lstStyle/>
        <a:p>
          <a:endParaRPr lang="en-US"/>
        </a:p>
      </dgm:t>
    </dgm:pt>
    <dgm:pt modelId="{4B0FA940-2B47-4BB5-BD78-A97B1301683A}" type="sibTrans" cxnId="{02A9185E-05C0-411B-B29B-4E721CE4D413}">
      <dgm:prSet/>
      <dgm:spPr/>
      <dgm:t>
        <a:bodyPr/>
        <a:lstStyle/>
        <a:p>
          <a:endParaRPr lang="en-US"/>
        </a:p>
      </dgm:t>
    </dgm:pt>
    <dgm:pt modelId="{AE5D2102-C25E-47DD-8727-14A381451663}">
      <dgm:prSet phldrT="[Text]"/>
      <dgm:spPr/>
      <dgm:t>
        <a:bodyPr/>
        <a:lstStyle/>
        <a:p>
          <a:r>
            <a:rPr lang="en-US" dirty="0" smtClean="0"/>
            <a:t>Bind</a:t>
          </a:r>
          <a:endParaRPr lang="en-US" dirty="0"/>
        </a:p>
      </dgm:t>
    </dgm:pt>
    <dgm:pt modelId="{2851AA6F-5832-4F75-BDB2-B45AF1FC99EA}" type="parTrans" cxnId="{EDA07923-95CE-4AC9-9C90-F4B57156A547}">
      <dgm:prSet/>
      <dgm:spPr/>
      <dgm:t>
        <a:bodyPr/>
        <a:lstStyle/>
        <a:p>
          <a:endParaRPr lang="en-US"/>
        </a:p>
      </dgm:t>
    </dgm:pt>
    <dgm:pt modelId="{68835334-EF0F-4878-81C3-102BDBDB3C4C}" type="sibTrans" cxnId="{EDA07923-95CE-4AC9-9C90-F4B57156A547}">
      <dgm:prSet/>
      <dgm:spPr/>
      <dgm:t>
        <a:bodyPr/>
        <a:lstStyle/>
        <a:p>
          <a:endParaRPr lang="en-US"/>
        </a:p>
      </dgm:t>
    </dgm:pt>
    <dgm:pt modelId="{4B5134FD-E9DF-4599-AAB3-2F9020F366AA}">
      <dgm:prSet phldrT="[Text]"/>
      <dgm:spPr/>
      <dgm:t>
        <a:bodyPr/>
        <a:lstStyle/>
        <a:p>
          <a:r>
            <a:rPr lang="en-US" dirty="0" smtClean="0"/>
            <a:t>Template Standard Values</a:t>
          </a:r>
        </a:p>
        <a:p>
          <a:r>
            <a:rPr lang="en-US" dirty="0" smtClean="0"/>
            <a:t> Presentation Layout Details</a:t>
          </a:r>
          <a:endParaRPr lang="en-US" dirty="0"/>
        </a:p>
      </dgm:t>
    </dgm:pt>
    <dgm:pt modelId="{B31D2AC6-373B-465D-B676-F125449184C4}" type="parTrans" cxnId="{5DE658A1-BBDE-4D36-A902-90391E17EB35}">
      <dgm:prSet/>
      <dgm:spPr/>
      <dgm:t>
        <a:bodyPr/>
        <a:lstStyle/>
        <a:p>
          <a:endParaRPr lang="en-US"/>
        </a:p>
      </dgm:t>
    </dgm:pt>
    <dgm:pt modelId="{D6E8CBFC-0C76-42A8-9BF1-090CD684447D}" type="sibTrans" cxnId="{5DE658A1-BBDE-4D36-A902-90391E17EB35}">
      <dgm:prSet/>
      <dgm:spPr/>
      <dgm:t>
        <a:bodyPr/>
        <a:lstStyle/>
        <a:p>
          <a:endParaRPr lang="en-US"/>
        </a:p>
      </dgm:t>
    </dgm:pt>
    <dgm:pt modelId="{E937BF21-C447-4C17-BEC5-840095050177}" type="pres">
      <dgm:prSet presAssocID="{7B744CC3-B6BF-4314-AD07-F5F43F053929}" presName="theList" presStyleCnt="0">
        <dgm:presLayoutVars>
          <dgm:dir/>
          <dgm:animLvl val="lvl"/>
          <dgm:resizeHandles val="exact"/>
        </dgm:presLayoutVars>
      </dgm:prSet>
      <dgm:spPr/>
      <dgm:t>
        <a:bodyPr/>
        <a:lstStyle/>
        <a:p>
          <a:endParaRPr lang="en-US"/>
        </a:p>
      </dgm:t>
    </dgm:pt>
    <dgm:pt modelId="{F92D8AFB-1C21-43AD-BD0D-2B7897B1776D}" type="pres">
      <dgm:prSet presAssocID="{A69AD19A-68DA-4736-9162-5FB8853E3154}" presName="compNode" presStyleCnt="0"/>
      <dgm:spPr/>
    </dgm:pt>
    <dgm:pt modelId="{39D0A370-3479-4AA9-A968-15B6FF6A23E8}" type="pres">
      <dgm:prSet presAssocID="{A69AD19A-68DA-4736-9162-5FB8853E3154}" presName="aNode" presStyleLbl="bgShp" presStyleIdx="0" presStyleCnt="3" custLinFactNeighborX="-3287" custLinFactNeighborY="-22388"/>
      <dgm:spPr/>
      <dgm:t>
        <a:bodyPr/>
        <a:lstStyle/>
        <a:p>
          <a:endParaRPr lang="en-US"/>
        </a:p>
      </dgm:t>
    </dgm:pt>
    <dgm:pt modelId="{B0565F18-203A-4621-AFE2-4216714D2B8F}" type="pres">
      <dgm:prSet presAssocID="{A69AD19A-68DA-4736-9162-5FB8853E3154}" presName="textNode" presStyleLbl="bgShp" presStyleIdx="0" presStyleCnt="3"/>
      <dgm:spPr/>
      <dgm:t>
        <a:bodyPr/>
        <a:lstStyle/>
        <a:p>
          <a:endParaRPr lang="en-US"/>
        </a:p>
      </dgm:t>
    </dgm:pt>
    <dgm:pt modelId="{F4E9C405-D5BA-480C-B576-61286514309D}" type="pres">
      <dgm:prSet presAssocID="{A69AD19A-68DA-4736-9162-5FB8853E3154}" presName="compChildNode" presStyleCnt="0"/>
      <dgm:spPr/>
    </dgm:pt>
    <dgm:pt modelId="{33EB4AB1-00BB-4660-BE6D-B490636242EF}" type="pres">
      <dgm:prSet presAssocID="{A69AD19A-68DA-4736-9162-5FB8853E3154}" presName="theInnerList" presStyleCnt="0"/>
      <dgm:spPr/>
    </dgm:pt>
    <dgm:pt modelId="{EFB8F099-D45D-4F08-AC08-6D76479DCBD3}" type="pres">
      <dgm:prSet presAssocID="{D28D3018-0100-404C-AFA6-B5EFEF032128}" presName="childNode" presStyleLbl="node1" presStyleIdx="0" presStyleCnt="5">
        <dgm:presLayoutVars>
          <dgm:bulletEnabled val="1"/>
        </dgm:presLayoutVars>
      </dgm:prSet>
      <dgm:spPr/>
      <dgm:t>
        <a:bodyPr/>
        <a:lstStyle/>
        <a:p>
          <a:endParaRPr lang="en-US"/>
        </a:p>
      </dgm:t>
    </dgm:pt>
    <dgm:pt modelId="{EA954775-4DD6-4067-9F07-0E44F3BA03AB}" type="pres">
      <dgm:prSet presAssocID="{D28D3018-0100-404C-AFA6-B5EFEF032128}" presName="aSpace2" presStyleCnt="0"/>
      <dgm:spPr/>
    </dgm:pt>
    <dgm:pt modelId="{E71A14D5-F293-47F6-936D-85A38B50E326}" type="pres">
      <dgm:prSet presAssocID="{1E22C2E4-81AA-4FD0-93F0-F5BE9786E0FA}" presName="childNode" presStyleLbl="node1" presStyleIdx="1" presStyleCnt="5">
        <dgm:presLayoutVars>
          <dgm:bulletEnabled val="1"/>
        </dgm:presLayoutVars>
      </dgm:prSet>
      <dgm:spPr/>
      <dgm:t>
        <a:bodyPr/>
        <a:lstStyle/>
        <a:p>
          <a:endParaRPr lang="en-US"/>
        </a:p>
      </dgm:t>
    </dgm:pt>
    <dgm:pt modelId="{4DB58425-06D3-4D08-99A1-9D4EF995DEBF}" type="pres">
      <dgm:prSet presAssocID="{A69AD19A-68DA-4736-9162-5FB8853E3154}" presName="aSpace" presStyleCnt="0"/>
      <dgm:spPr/>
    </dgm:pt>
    <dgm:pt modelId="{77D4AF4F-1260-46E1-9B00-426825F0199E}" type="pres">
      <dgm:prSet presAssocID="{963F7844-893D-4BE8-AD0B-B22091B0B890}" presName="compNode" presStyleCnt="0"/>
      <dgm:spPr/>
    </dgm:pt>
    <dgm:pt modelId="{4BA016CB-FA27-4C4B-80D2-C9E479BE7A0C}" type="pres">
      <dgm:prSet presAssocID="{963F7844-893D-4BE8-AD0B-B22091B0B890}" presName="aNode" presStyleLbl="bgShp" presStyleIdx="1" presStyleCnt="3"/>
      <dgm:spPr/>
      <dgm:t>
        <a:bodyPr/>
        <a:lstStyle/>
        <a:p>
          <a:endParaRPr lang="en-US"/>
        </a:p>
      </dgm:t>
    </dgm:pt>
    <dgm:pt modelId="{AAF79299-006A-4B7C-85EF-58650870F46F}" type="pres">
      <dgm:prSet presAssocID="{963F7844-893D-4BE8-AD0B-B22091B0B890}" presName="textNode" presStyleLbl="bgShp" presStyleIdx="1" presStyleCnt="3"/>
      <dgm:spPr/>
      <dgm:t>
        <a:bodyPr/>
        <a:lstStyle/>
        <a:p>
          <a:endParaRPr lang="en-US"/>
        </a:p>
      </dgm:t>
    </dgm:pt>
    <dgm:pt modelId="{F48062FE-D29B-498B-B7EA-5E775A490471}" type="pres">
      <dgm:prSet presAssocID="{963F7844-893D-4BE8-AD0B-B22091B0B890}" presName="compChildNode" presStyleCnt="0"/>
      <dgm:spPr/>
    </dgm:pt>
    <dgm:pt modelId="{A418BF66-E85B-43CB-89C6-182D525B04BE}" type="pres">
      <dgm:prSet presAssocID="{963F7844-893D-4BE8-AD0B-B22091B0B890}" presName="theInnerList" presStyleCnt="0"/>
      <dgm:spPr/>
    </dgm:pt>
    <dgm:pt modelId="{0E4E6D5C-D2A0-4834-B976-8D415BC67FF5}" type="pres">
      <dgm:prSet presAssocID="{A3D047A0-F8B2-4F8D-9344-64E78934867B}" presName="childNode" presStyleLbl="node1" presStyleIdx="2" presStyleCnt="5">
        <dgm:presLayoutVars>
          <dgm:bulletEnabled val="1"/>
        </dgm:presLayoutVars>
      </dgm:prSet>
      <dgm:spPr/>
      <dgm:t>
        <a:bodyPr/>
        <a:lstStyle/>
        <a:p>
          <a:endParaRPr lang="en-US"/>
        </a:p>
      </dgm:t>
    </dgm:pt>
    <dgm:pt modelId="{664FED10-9CD7-4474-A6FA-A07B0C63EFF8}" type="pres">
      <dgm:prSet presAssocID="{A3D047A0-F8B2-4F8D-9344-64E78934867B}" presName="aSpace2" presStyleCnt="0"/>
      <dgm:spPr/>
    </dgm:pt>
    <dgm:pt modelId="{16F92B12-0392-4A32-ACE4-7BF743CA1124}" type="pres">
      <dgm:prSet presAssocID="{0F01910B-1502-440B-93B0-0467CFCB4D53}" presName="childNode" presStyleLbl="node1" presStyleIdx="3" presStyleCnt="5">
        <dgm:presLayoutVars>
          <dgm:bulletEnabled val="1"/>
        </dgm:presLayoutVars>
      </dgm:prSet>
      <dgm:spPr/>
      <dgm:t>
        <a:bodyPr/>
        <a:lstStyle/>
        <a:p>
          <a:endParaRPr lang="en-US"/>
        </a:p>
      </dgm:t>
    </dgm:pt>
    <dgm:pt modelId="{B8AEFD51-C960-4184-BC8D-7E2852674CC9}" type="pres">
      <dgm:prSet presAssocID="{963F7844-893D-4BE8-AD0B-B22091B0B890}" presName="aSpace" presStyleCnt="0"/>
      <dgm:spPr/>
    </dgm:pt>
    <dgm:pt modelId="{A8FFF848-ECAC-44A2-8D7D-F00D7831E5BE}" type="pres">
      <dgm:prSet presAssocID="{AE5D2102-C25E-47DD-8727-14A381451663}" presName="compNode" presStyleCnt="0"/>
      <dgm:spPr/>
    </dgm:pt>
    <dgm:pt modelId="{E5787006-BF2C-4ECD-A39E-FED056675939}" type="pres">
      <dgm:prSet presAssocID="{AE5D2102-C25E-47DD-8727-14A381451663}" presName="aNode" presStyleLbl="bgShp" presStyleIdx="2" presStyleCnt="3"/>
      <dgm:spPr/>
      <dgm:t>
        <a:bodyPr/>
        <a:lstStyle/>
        <a:p>
          <a:endParaRPr lang="en-US"/>
        </a:p>
      </dgm:t>
    </dgm:pt>
    <dgm:pt modelId="{68EEA310-7E8E-4E82-9097-6841E5A6CF14}" type="pres">
      <dgm:prSet presAssocID="{AE5D2102-C25E-47DD-8727-14A381451663}" presName="textNode" presStyleLbl="bgShp" presStyleIdx="2" presStyleCnt="3"/>
      <dgm:spPr/>
      <dgm:t>
        <a:bodyPr/>
        <a:lstStyle/>
        <a:p>
          <a:endParaRPr lang="en-US"/>
        </a:p>
      </dgm:t>
    </dgm:pt>
    <dgm:pt modelId="{54E0ED42-7C1A-4ACB-8C06-3A07F67FA58C}" type="pres">
      <dgm:prSet presAssocID="{AE5D2102-C25E-47DD-8727-14A381451663}" presName="compChildNode" presStyleCnt="0"/>
      <dgm:spPr/>
    </dgm:pt>
    <dgm:pt modelId="{4B87D3CB-6731-47BD-8806-C7791E531E89}" type="pres">
      <dgm:prSet presAssocID="{AE5D2102-C25E-47DD-8727-14A381451663}" presName="theInnerList" presStyleCnt="0"/>
      <dgm:spPr/>
    </dgm:pt>
    <dgm:pt modelId="{2940CE3B-9A0C-4262-9B71-592368942F64}" type="pres">
      <dgm:prSet presAssocID="{4B5134FD-E9DF-4599-AAB3-2F9020F366AA}" presName="childNode" presStyleLbl="node1" presStyleIdx="4" presStyleCnt="5">
        <dgm:presLayoutVars>
          <dgm:bulletEnabled val="1"/>
        </dgm:presLayoutVars>
      </dgm:prSet>
      <dgm:spPr/>
      <dgm:t>
        <a:bodyPr/>
        <a:lstStyle/>
        <a:p>
          <a:endParaRPr lang="en-US"/>
        </a:p>
      </dgm:t>
    </dgm:pt>
  </dgm:ptLst>
  <dgm:cxnLst>
    <dgm:cxn modelId="{1C64846C-238E-48F2-8907-3FE98AECF06B}" type="presOf" srcId="{963F7844-893D-4BE8-AD0B-B22091B0B890}" destId="{AAF79299-006A-4B7C-85EF-58650870F46F}" srcOrd="1" destOrd="0" presId="urn:microsoft.com/office/officeart/2005/8/layout/lProcess2"/>
    <dgm:cxn modelId="{E24C6759-C93C-4C41-ACB7-26758C9A5445}" srcId="{963F7844-893D-4BE8-AD0B-B22091B0B890}" destId="{A3D047A0-F8B2-4F8D-9344-64E78934867B}" srcOrd="0" destOrd="0" parTransId="{132B5145-AB69-46B8-BFB0-108D0569E61A}" sibTransId="{F9C6577D-A3A2-4B08-A542-2D987259420B}"/>
    <dgm:cxn modelId="{A0FBE751-9F29-40CB-965D-A3F9ECB1CAD1}" type="presOf" srcId="{D28D3018-0100-404C-AFA6-B5EFEF032128}" destId="{EFB8F099-D45D-4F08-AC08-6D76479DCBD3}" srcOrd="0" destOrd="0" presId="urn:microsoft.com/office/officeart/2005/8/layout/lProcess2"/>
    <dgm:cxn modelId="{6FBDA127-2D22-4C69-9C5C-46E0612A4834}" type="presOf" srcId="{7B744CC3-B6BF-4314-AD07-F5F43F053929}" destId="{E937BF21-C447-4C17-BEC5-840095050177}" srcOrd="0" destOrd="0" presId="urn:microsoft.com/office/officeart/2005/8/layout/lProcess2"/>
    <dgm:cxn modelId="{10D35F0D-6D10-482B-BE88-BFC944AFF9CB}" type="presOf" srcId="{963F7844-893D-4BE8-AD0B-B22091B0B890}" destId="{4BA016CB-FA27-4C4B-80D2-C9E479BE7A0C}" srcOrd="0" destOrd="0" presId="urn:microsoft.com/office/officeart/2005/8/layout/lProcess2"/>
    <dgm:cxn modelId="{2C69A9D7-76B3-484B-B9AE-C5927AB74B1E}" type="presOf" srcId="{AE5D2102-C25E-47DD-8727-14A381451663}" destId="{E5787006-BF2C-4ECD-A39E-FED056675939}" srcOrd="0" destOrd="0" presId="urn:microsoft.com/office/officeart/2005/8/layout/lProcess2"/>
    <dgm:cxn modelId="{69F9786B-962A-4EC3-AF89-B81B5B3258C2}" type="presOf" srcId="{A69AD19A-68DA-4736-9162-5FB8853E3154}" destId="{39D0A370-3479-4AA9-A968-15B6FF6A23E8}" srcOrd="0" destOrd="0" presId="urn:microsoft.com/office/officeart/2005/8/layout/lProcess2"/>
    <dgm:cxn modelId="{CFD0510F-0D95-44CC-A6AB-E63BD5B959D1}" type="presOf" srcId="{A3D047A0-F8B2-4F8D-9344-64E78934867B}" destId="{0E4E6D5C-D2A0-4834-B976-8D415BC67FF5}" srcOrd="0" destOrd="0" presId="urn:microsoft.com/office/officeart/2005/8/layout/lProcess2"/>
    <dgm:cxn modelId="{3F6245AF-E21F-4645-B2F9-BE7FB5B51374}" srcId="{A69AD19A-68DA-4736-9162-5FB8853E3154}" destId="{D28D3018-0100-404C-AFA6-B5EFEF032128}" srcOrd="0" destOrd="0" parTransId="{1F9AC0C8-949D-4BD8-A763-D9E6A83C1AD4}" sibTransId="{BEFDAF95-6E9D-409A-8428-39930463399D}"/>
    <dgm:cxn modelId="{42E2CA9F-7B53-427A-8D48-91BCDC9BF8C4}" type="presOf" srcId="{0F01910B-1502-440B-93B0-0467CFCB4D53}" destId="{16F92B12-0392-4A32-ACE4-7BF743CA1124}" srcOrd="0" destOrd="0" presId="urn:microsoft.com/office/officeart/2005/8/layout/lProcess2"/>
    <dgm:cxn modelId="{EDA07923-95CE-4AC9-9C90-F4B57156A547}" srcId="{7B744CC3-B6BF-4314-AD07-F5F43F053929}" destId="{AE5D2102-C25E-47DD-8727-14A381451663}" srcOrd="2" destOrd="0" parTransId="{2851AA6F-5832-4F75-BDB2-B45AF1FC99EA}" sibTransId="{68835334-EF0F-4878-81C3-102BDBDB3C4C}"/>
    <dgm:cxn modelId="{80DEC48D-ACCB-4D62-A4EF-F487E4C798F3}" type="presOf" srcId="{A69AD19A-68DA-4736-9162-5FB8853E3154}" destId="{B0565F18-203A-4621-AFE2-4216714D2B8F}" srcOrd="1" destOrd="0" presId="urn:microsoft.com/office/officeart/2005/8/layout/lProcess2"/>
    <dgm:cxn modelId="{FF3D49CD-4FF1-4DBC-A7E0-923584146BE9}" type="presOf" srcId="{4B5134FD-E9DF-4599-AAB3-2F9020F366AA}" destId="{2940CE3B-9A0C-4262-9B71-592368942F64}" srcOrd="0" destOrd="0" presId="urn:microsoft.com/office/officeart/2005/8/layout/lProcess2"/>
    <dgm:cxn modelId="{80A5D01F-F884-4E2D-8EE0-4FB49041E572}" srcId="{7B744CC3-B6BF-4314-AD07-F5F43F053929}" destId="{963F7844-893D-4BE8-AD0B-B22091B0B890}" srcOrd="1" destOrd="0" parTransId="{3147B053-8B81-49E3-88F1-3BB808261094}" sibTransId="{1BB657A9-6394-4686-9E30-D4FFA9840833}"/>
    <dgm:cxn modelId="{3FCFD09B-F062-4DAB-8AAB-F76D2E84F41F}" type="presOf" srcId="{1E22C2E4-81AA-4FD0-93F0-F5BE9786E0FA}" destId="{E71A14D5-F293-47F6-936D-85A38B50E326}" srcOrd="0" destOrd="0" presId="urn:microsoft.com/office/officeart/2005/8/layout/lProcess2"/>
    <dgm:cxn modelId="{5DE658A1-BBDE-4D36-A902-90391E17EB35}" srcId="{AE5D2102-C25E-47DD-8727-14A381451663}" destId="{4B5134FD-E9DF-4599-AAB3-2F9020F366AA}" srcOrd="0" destOrd="0" parTransId="{B31D2AC6-373B-465D-B676-F125449184C4}" sibTransId="{D6E8CBFC-0C76-42A8-9BF1-090CD684447D}"/>
    <dgm:cxn modelId="{E121845D-CB35-4E78-BF1A-1E4205E6D9EC}" srcId="{A69AD19A-68DA-4736-9162-5FB8853E3154}" destId="{1E22C2E4-81AA-4FD0-93F0-F5BE9786E0FA}" srcOrd="1" destOrd="0" parTransId="{D0F05C4B-DC0D-441D-BE55-C89B10809DE2}" sibTransId="{B68A3FC1-374D-4C08-A700-8A6613A1F186}"/>
    <dgm:cxn modelId="{02A9185E-05C0-411B-B29B-4E721CE4D413}" srcId="{963F7844-893D-4BE8-AD0B-B22091B0B890}" destId="{0F01910B-1502-440B-93B0-0467CFCB4D53}" srcOrd="1" destOrd="0" parTransId="{94C26090-0418-474E-985B-CAE993C702FB}" sibTransId="{4B0FA940-2B47-4BB5-BD78-A97B1301683A}"/>
    <dgm:cxn modelId="{32B31D8E-21D8-4B57-A71E-E1603896549C}" type="presOf" srcId="{AE5D2102-C25E-47DD-8727-14A381451663}" destId="{68EEA310-7E8E-4E82-9097-6841E5A6CF14}" srcOrd="1" destOrd="0" presId="urn:microsoft.com/office/officeart/2005/8/layout/lProcess2"/>
    <dgm:cxn modelId="{7715A206-858D-4A8C-AE76-003D1B3364A5}" srcId="{7B744CC3-B6BF-4314-AD07-F5F43F053929}" destId="{A69AD19A-68DA-4736-9162-5FB8853E3154}" srcOrd="0" destOrd="0" parTransId="{75A2A36F-8F3B-4C7B-B033-F39B3DFACAA6}" sibTransId="{49D5F296-5F39-4057-9124-D3BF367A4B17}"/>
    <dgm:cxn modelId="{C7E62F33-7C19-4EF9-ADE9-B219D9545ABD}" type="presParOf" srcId="{E937BF21-C447-4C17-BEC5-840095050177}" destId="{F92D8AFB-1C21-43AD-BD0D-2B7897B1776D}" srcOrd="0" destOrd="0" presId="urn:microsoft.com/office/officeart/2005/8/layout/lProcess2"/>
    <dgm:cxn modelId="{F1F7E682-FF9C-4534-9E9C-6CAB11544DFF}" type="presParOf" srcId="{F92D8AFB-1C21-43AD-BD0D-2B7897B1776D}" destId="{39D0A370-3479-4AA9-A968-15B6FF6A23E8}" srcOrd="0" destOrd="0" presId="urn:microsoft.com/office/officeart/2005/8/layout/lProcess2"/>
    <dgm:cxn modelId="{C6E66F80-DAA8-4230-AAFF-5F1F57A1D2D2}" type="presParOf" srcId="{F92D8AFB-1C21-43AD-BD0D-2B7897B1776D}" destId="{B0565F18-203A-4621-AFE2-4216714D2B8F}" srcOrd="1" destOrd="0" presId="urn:microsoft.com/office/officeart/2005/8/layout/lProcess2"/>
    <dgm:cxn modelId="{F1F2CF68-8044-4CFE-B959-F7C0C143145F}" type="presParOf" srcId="{F92D8AFB-1C21-43AD-BD0D-2B7897B1776D}" destId="{F4E9C405-D5BA-480C-B576-61286514309D}" srcOrd="2" destOrd="0" presId="urn:microsoft.com/office/officeart/2005/8/layout/lProcess2"/>
    <dgm:cxn modelId="{0613950B-CCCC-4626-8A32-214AF780B09A}" type="presParOf" srcId="{F4E9C405-D5BA-480C-B576-61286514309D}" destId="{33EB4AB1-00BB-4660-BE6D-B490636242EF}" srcOrd="0" destOrd="0" presId="urn:microsoft.com/office/officeart/2005/8/layout/lProcess2"/>
    <dgm:cxn modelId="{B7104316-5F20-46B6-A9BE-D02B72BDC256}" type="presParOf" srcId="{33EB4AB1-00BB-4660-BE6D-B490636242EF}" destId="{EFB8F099-D45D-4F08-AC08-6D76479DCBD3}" srcOrd="0" destOrd="0" presId="urn:microsoft.com/office/officeart/2005/8/layout/lProcess2"/>
    <dgm:cxn modelId="{1DF09EDC-0A6B-49C5-802F-D9FBA1527763}" type="presParOf" srcId="{33EB4AB1-00BB-4660-BE6D-B490636242EF}" destId="{EA954775-4DD6-4067-9F07-0E44F3BA03AB}" srcOrd="1" destOrd="0" presId="urn:microsoft.com/office/officeart/2005/8/layout/lProcess2"/>
    <dgm:cxn modelId="{8D5B1954-481F-41A6-856E-8F4F40FCA191}" type="presParOf" srcId="{33EB4AB1-00BB-4660-BE6D-B490636242EF}" destId="{E71A14D5-F293-47F6-936D-85A38B50E326}" srcOrd="2" destOrd="0" presId="urn:microsoft.com/office/officeart/2005/8/layout/lProcess2"/>
    <dgm:cxn modelId="{B4813EF5-1B0B-451B-ABDB-666ECC5E754C}" type="presParOf" srcId="{E937BF21-C447-4C17-BEC5-840095050177}" destId="{4DB58425-06D3-4D08-99A1-9D4EF995DEBF}" srcOrd="1" destOrd="0" presId="urn:microsoft.com/office/officeart/2005/8/layout/lProcess2"/>
    <dgm:cxn modelId="{B57D60CF-6368-4F39-B50E-72F7BEB42549}" type="presParOf" srcId="{E937BF21-C447-4C17-BEC5-840095050177}" destId="{77D4AF4F-1260-46E1-9B00-426825F0199E}" srcOrd="2" destOrd="0" presId="urn:microsoft.com/office/officeart/2005/8/layout/lProcess2"/>
    <dgm:cxn modelId="{C3870E21-7D23-45AD-83E6-8899D2FD4168}" type="presParOf" srcId="{77D4AF4F-1260-46E1-9B00-426825F0199E}" destId="{4BA016CB-FA27-4C4B-80D2-C9E479BE7A0C}" srcOrd="0" destOrd="0" presId="urn:microsoft.com/office/officeart/2005/8/layout/lProcess2"/>
    <dgm:cxn modelId="{A937E248-96B3-4A14-AF9B-449290ABCB31}" type="presParOf" srcId="{77D4AF4F-1260-46E1-9B00-426825F0199E}" destId="{AAF79299-006A-4B7C-85EF-58650870F46F}" srcOrd="1" destOrd="0" presId="urn:microsoft.com/office/officeart/2005/8/layout/lProcess2"/>
    <dgm:cxn modelId="{FF9FD99D-FA15-474C-9627-EF8E94CC7F72}" type="presParOf" srcId="{77D4AF4F-1260-46E1-9B00-426825F0199E}" destId="{F48062FE-D29B-498B-B7EA-5E775A490471}" srcOrd="2" destOrd="0" presId="urn:microsoft.com/office/officeart/2005/8/layout/lProcess2"/>
    <dgm:cxn modelId="{CFD4A966-C4C8-430F-8EA7-5177D22FF404}" type="presParOf" srcId="{F48062FE-D29B-498B-B7EA-5E775A490471}" destId="{A418BF66-E85B-43CB-89C6-182D525B04BE}" srcOrd="0" destOrd="0" presId="urn:microsoft.com/office/officeart/2005/8/layout/lProcess2"/>
    <dgm:cxn modelId="{827DF162-52A8-4D61-9C32-CA8EAB1690F1}" type="presParOf" srcId="{A418BF66-E85B-43CB-89C6-182D525B04BE}" destId="{0E4E6D5C-D2A0-4834-B976-8D415BC67FF5}" srcOrd="0" destOrd="0" presId="urn:microsoft.com/office/officeart/2005/8/layout/lProcess2"/>
    <dgm:cxn modelId="{03C444AE-33B1-4B01-9823-EE48F58C7081}" type="presParOf" srcId="{A418BF66-E85B-43CB-89C6-182D525B04BE}" destId="{664FED10-9CD7-4474-A6FA-A07B0C63EFF8}" srcOrd="1" destOrd="0" presId="urn:microsoft.com/office/officeart/2005/8/layout/lProcess2"/>
    <dgm:cxn modelId="{99D7734D-FD06-440D-9EE9-B3A4F95FD5F5}" type="presParOf" srcId="{A418BF66-E85B-43CB-89C6-182D525B04BE}" destId="{16F92B12-0392-4A32-ACE4-7BF743CA1124}" srcOrd="2" destOrd="0" presId="urn:microsoft.com/office/officeart/2005/8/layout/lProcess2"/>
    <dgm:cxn modelId="{ACB8AB18-399A-47C5-AB6E-7BA7FD02F480}" type="presParOf" srcId="{E937BF21-C447-4C17-BEC5-840095050177}" destId="{B8AEFD51-C960-4184-BC8D-7E2852674CC9}" srcOrd="3" destOrd="0" presId="urn:microsoft.com/office/officeart/2005/8/layout/lProcess2"/>
    <dgm:cxn modelId="{A4089E83-AEA3-4029-8504-B179631643EE}" type="presParOf" srcId="{E937BF21-C447-4C17-BEC5-840095050177}" destId="{A8FFF848-ECAC-44A2-8D7D-F00D7831E5BE}" srcOrd="4" destOrd="0" presId="urn:microsoft.com/office/officeart/2005/8/layout/lProcess2"/>
    <dgm:cxn modelId="{9844AEE9-B870-4E64-A280-18D46A8B22D8}" type="presParOf" srcId="{A8FFF848-ECAC-44A2-8D7D-F00D7831E5BE}" destId="{E5787006-BF2C-4ECD-A39E-FED056675939}" srcOrd="0" destOrd="0" presId="urn:microsoft.com/office/officeart/2005/8/layout/lProcess2"/>
    <dgm:cxn modelId="{F807D5C9-267D-4EE3-A255-B3137369195E}" type="presParOf" srcId="{A8FFF848-ECAC-44A2-8D7D-F00D7831E5BE}" destId="{68EEA310-7E8E-4E82-9097-6841E5A6CF14}" srcOrd="1" destOrd="0" presId="urn:microsoft.com/office/officeart/2005/8/layout/lProcess2"/>
    <dgm:cxn modelId="{145D23F1-C112-4208-84DC-EA39FC59BB8C}" type="presParOf" srcId="{A8FFF848-ECAC-44A2-8D7D-F00D7831E5BE}" destId="{54E0ED42-7C1A-4ACB-8C06-3A07F67FA58C}" srcOrd="2" destOrd="0" presId="urn:microsoft.com/office/officeart/2005/8/layout/lProcess2"/>
    <dgm:cxn modelId="{0E4CF72E-3637-465D-8161-169C99ACF367}" type="presParOf" srcId="{54E0ED42-7C1A-4ACB-8C06-3A07F67FA58C}" destId="{4B87D3CB-6731-47BD-8806-C7791E531E89}" srcOrd="0" destOrd="0" presId="urn:microsoft.com/office/officeart/2005/8/layout/lProcess2"/>
    <dgm:cxn modelId="{D8E63F34-0C2D-4EBD-97F6-25113125C0E1}" type="presParOf" srcId="{4B87D3CB-6731-47BD-8806-C7791E531E89}" destId="{2940CE3B-9A0C-4262-9B71-592368942F64}"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6AE724-2571-49EA-85D5-8DC369817B57}" type="doc">
      <dgm:prSet loTypeId="urn:microsoft.com/office/officeart/2005/8/layout/radial1" loCatId="cycle" qsTypeId="urn:microsoft.com/office/officeart/2005/8/quickstyle/3d2" qsCatId="3D" csTypeId="urn:microsoft.com/office/officeart/2005/8/colors/accent0_3" csCatId="mainScheme" phldr="1"/>
      <dgm:spPr/>
      <dgm:t>
        <a:bodyPr/>
        <a:lstStyle/>
        <a:p>
          <a:endParaRPr lang="en-US"/>
        </a:p>
      </dgm:t>
    </dgm:pt>
    <dgm:pt modelId="{B863F37B-0026-4840-A7A8-BC2F414F0EC2}">
      <dgm:prSet phldrT="[Text]" custT="1"/>
      <dgm:spPr/>
      <dgm:t>
        <a:bodyPr/>
        <a:lstStyle/>
        <a:p>
          <a:pPr algn="l"/>
          <a:r>
            <a:rPr lang="en-US" sz="32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  T</a:t>
          </a:r>
          <a:r>
            <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emplate</a:t>
          </a:r>
        </a:p>
        <a:p>
          <a:pPr algn="l"/>
          <a:r>
            <a:rPr lang="en-US" sz="32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  S</a:t>
          </a:r>
          <a:r>
            <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tandard</a:t>
          </a:r>
        </a:p>
        <a:p>
          <a:pPr algn="l"/>
          <a:r>
            <a:rPr lang="en-US" sz="32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  V</a:t>
          </a:r>
          <a:r>
            <a:rPr lang="en-US" sz="20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alues</a:t>
          </a:r>
          <a:endParaRPr lang="en-US" sz="2000" b="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dgm:t>
    </dgm:pt>
    <dgm:pt modelId="{8B55F564-BBE0-4E07-8957-EEAF9D878B65}" type="parTrans" cxnId="{EE2A9F65-45A8-49C0-AB07-9F1AFB8D0802}">
      <dgm:prSet/>
      <dgm:spPr/>
      <dgm:t>
        <a:bodyPr/>
        <a:lstStyle/>
        <a:p>
          <a:endParaRPr lang="en-US" b="0" cap="none" spc="0">
            <a:ln w="10160">
              <a:solidFill>
                <a:schemeClr val="accent1"/>
              </a:solidFill>
              <a:prstDash val="solid"/>
            </a:ln>
            <a:solidFill>
              <a:srgbClr val="FFFFFF"/>
            </a:solidFill>
            <a:effectLst>
              <a:outerShdw blurRad="38100" dist="32000" dir="5400000" algn="tl">
                <a:srgbClr val="000000">
                  <a:alpha val="30000"/>
                </a:srgbClr>
              </a:outerShdw>
            </a:effectLst>
          </a:endParaRPr>
        </a:p>
      </dgm:t>
    </dgm:pt>
    <dgm:pt modelId="{6AE1B302-06A1-48F3-B720-C5FBD3BED4B8}" type="sibTrans" cxnId="{EE2A9F65-45A8-49C0-AB07-9F1AFB8D0802}">
      <dgm:prSet/>
      <dgm:spPr/>
      <dgm:t>
        <a:bodyPr/>
        <a:lstStyle/>
        <a:p>
          <a:endParaRPr lang="en-US" b="0" cap="none" spc="0">
            <a:ln w="10160">
              <a:solidFill>
                <a:schemeClr val="accent1"/>
              </a:solidFill>
              <a:prstDash val="solid"/>
            </a:ln>
            <a:solidFill>
              <a:srgbClr val="FFFFFF"/>
            </a:solidFill>
            <a:effectLst>
              <a:outerShdw blurRad="38100" dist="32000" dir="5400000" algn="tl">
                <a:srgbClr val="000000">
                  <a:alpha val="30000"/>
                </a:srgbClr>
              </a:outerShdw>
            </a:effectLst>
          </a:endParaRPr>
        </a:p>
      </dgm:t>
    </dgm:pt>
    <dgm:pt modelId="{8F92A76B-7C6B-4131-BA70-82C7F6914F9E}">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Default Values</a:t>
          </a:r>
          <a:endParaRPr lang="en-US"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dgm:t>
    </dgm:pt>
    <dgm:pt modelId="{9333EEB5-46BD-4680-A8D4-62D9CC703E0A}" type="parTrans" cxnId="{EAA58F42-E244-4C21-84BA-38A512E903F7}">
      <dgm:prSet/>
      <dgm:spPr/>
      <dgm:t>
        <a:bodyPr/>
        <a:lstStyle/>
        <a:p>
          <a:endParaRPr lang="en-US" b="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dgm:t>
    </dgm:pt>
    <dgm:pt modelId="{6D7A6D08-9D57-4699-82E6-3D04C6B71BFE}" type="sibTrans" cxnId="{EAA58F42-E244-4C21-84BA-38A512E903F7}">
      <dgm:prSet/>
      <dgm:spPr/>
      <dgm:t>
        <a:bodyPr/>
        <a:lstStyle/>
        <a:p>
          <a:endParaRPr lang="en-US" b="0" cap="none" spc="0">
            <a:ln w="10160">
              <a:solidFill>
                <a:schemeClr val="accent1"/>
              </a:solidFill>
              <a:prstDash val="solid"/>
            </a:ln>
            <a:solidFill>
              <a:srgbClr val="FFFFFF"/>
            </a:solidFill>
            <a:effectLst>
              <a:outerShdw blurRad="38100" dist="32000" dir="5400000" algn="tl">
                <a:srgbClr val="000000">
                  <a:alpha val="30000"/>
                </a:srgbClr>
              </a:outerShdw>
            </a:effectLst>
          </a:endParaRPr>
        </a:p>
      </dgm:t>
    </dgm:pt>
    <dgm:pt modelId="{5FBAB150-113A-4201-B67A-929AF8AC0BA9}">
      <dgm:prSet phldrT="[Text]">
        <dgm:style>
          <a:lnRef idx="0">
            <a:schemeClr val="accent5"/>
          </a:lnRef>
          <a:fillRef idx="3">
            <a:schemeClr val="accent5"/>
          </a:fillRef>
          <a:effectRef idx="3">
            <a:schemeClr val="accent5"/>
          </a:effectRef>
          <a:fontRef idx="minor">
            <a:schemeClr val="lt1"/>
          </a:fontRef>
        </dgm:style>
      </dgm:prSet>
      <dgm:spPr/>
      <dgm:t>
        <a:bodyPr/>
        <a:lstStyle/>
        <a:p>
          <a:r>
            <a:rPr lang="en-US"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Workflow</a:t>
          </a:r>
          <a:endParaRPr lang="en-US"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dgm:t>
    </dgm:pt>
    <dgm:pt modelId="{0D91C881-3892-488F-899E-8F45B3FFCB32}" type="parTrans" cxnId="{19E27CA6-8000-4E54-8D64-0A1728F42025}">
      <dgm:prSet/>
      <dgm:spPr/>
      <dgm:t>
        <a:bodyPr/>
        <a:lstStyle/>
        <a:p>
          <a:endParaRPr lang="en-US" b="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dgm:t>
    </dgm:pt>
    <dgm:pt modelId="{FC4D0F3F-E061-41DD-8119-F48024A33689}" type="sibTrans" cxnId="{19E27CA6-8000-4E54-8D64-0A1728F42025}">
      <dgm:prSet/>
      <dgm:spPr/>
      <dgm:t>
        <a:bodyPr/>
        <a:lstStyle/>
        <a:p>
          <a:endParaRPr lang="en-US" b="0" cap="none" spc="0">
            <a:ln w="10160">
              <a:solidFill>
                <a:schemeClr val="accent1"/>
              </a:solidFill>
              <a:prstDash val="solid"/>
            </a:ln>
            <a:solidFill>
              <a:srgbClr val="FFFFFF"/>
            </a:solidFill>
            <a:effectLst>
              <a:outerShdw blurRad="38100" dist="32000" dir="5400000" algn="tl">
                <a:srgbClr val="000000">
                  <a:alpha val="30000"/>
                </a:srgbClr>
              </a:outerShdw>
            </a:effectLst>
          </a:endParaRPr>
        </a:p>
      </dgm:t>
    </dgm:pt>
    <dgm:pt modelId="{C22C706C-D7D7-4D0E-B7ED-326C97D560AB}">
      <dgm:prSet phldrT="[Text]" custT="1">
        <dgm:style>
          <a:lnRef idx="0">
            <a:schemeClr val="accent5"/>
          </a:lnRef>
          <a:fillRef idx="3">
            <a:schemeClr val="accent5"/>
          </a:fillRef>
          <a:effectRef idx="3">
            <a:schemeClr val="accent5"/>
          </a:effectRef>
          <a:fontRef idx="minor">
            <a:schemeClr val="lt1"/>
          </a:fontRef>
        </dgm:style>
      </dgm:prSet>
      <dgm:spPr>
        <a:solidFill>
          <a:srgbClr val="FFCC00"/>
        </a:solidFill>
      </dgm:spPr>
      <dgm:t>
        <a:bodyPr/>
        <a:lstStyle/>
        <a:p>
          <a:r>
            <a:rPr lang="en-US" sz="1000"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Presentation Layout Details</a:t>
          </a:r>
          <a:endParaRPr lang="en-US" sz="1000"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dgm:t>
    </dgm:pt>
    <dgm:pt modelId="{DB1FE05D-049E-4121-AE2D-3AB71D0C1FD9}" type="parTrans" cxnId="{A2935B0B-7CD5-4619-B6FB-DE7397348B1C}">
      <dgm:prSet/>
      <dgm:spPr/>
      <dgm:t>
        <a:bodyPr/>
        <a:lstStyle/>
        <a:p>
          <a:endParaRPr lang="en-US" b="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dgm:t>
    </dgm:pt>
    <dgm:pt modelId="{11287854-EB6A-45AB-848C-2CDEA0499494}" type="sibTrans" cxnId="{A2935B0B-7CD5-4619-B6FB-DE7397348B1C}">
      <dgm:prSet/>
      <dgm:spPr/>
      <dgm:t>
        <a:bodyPr/>
        <a:lstStyle/>
        <a:p>
          <a:endParaRPr lang="en-US" b="0" cap="none" spc="0">
            <a:ln w="10160">
              <a:solidFill>
                <a:schemeClr val="accent1"/>
              </a:solidFill>
              <a:prstDash val="solid"/>
            </a:ln>
            <a:solidFill>
              <a:srgbClr val="FFFFFF"/>
            </a:solidFill>
            <a:effectLst>
              <a:outerShdw blurRad="38100" dist="32000" dir="5400000" algn="tl">
                <a:srgbClr val="000000">
                  <a:alpha val="30000"/>
                </a:srgbClr>
              </a:outerShdw>
            </a:effectLst>
          </a:endParaRPr>
        </a:p>
      </dgm:t>
    </dgm:pt>
    <dgm:pt modelId="{7C812CB1-F44D-454D-B304-2D7D48BC8323}">
      <dgm:prSet phldrT="[Text]">
        <dgm:style>
          <a:lnRef idx="0">
            <a:schemeClr val="accent3"/>
          </a:lnRef>
          <a:fillRef idx="3">
            <a:schemeClr val="accent3"/>
          </a:fillRef>
          <a:effectRef idx="3">
            <a:schemeClr val="accent3"/>
          </a:effectRef>
          <a:fontRef idx="minor">
            <a:schemeClr val="lt1"/>
          </a:fontRef>
        </dgm:style>
      </dgm:prSet>
      <dgm:spPr/>
      <dgm:t>
        <a:bodyPr/>
        <a:lstStyle/>
        <a:p>
          <a:r>
            <a:rPr lang="en-US"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Insert Options</a:t>
          </a:r>
          <a:endParaRPr lang="en-US"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dgm:t>
    </dgm:pt>
    <dgm:pt modelId="{91895797-A792-47F1-8C1B-59C7DF7DF468}" type="sibTrans" cxnId="{9F68EB78-F13F-4C01-9976-35F82965D96F}">
      <dgm:prSet/>
      <dgm:spPr/>
      <dgm:t>
        <a:bodyPr/>
        <a:lstStyle/>
        <a:p>
          <a:endParaRPr lang="en-US" b="0" cap="none" spc="0">
            <a:ln w="10160">
              <a:solidFill>
                <a:schemeClr val="accent1"/>
              </a:solidFill>
              <a:prstDash val="solid"/>
            </a:ln>
            <a:solidFill>
              <a:srgbClr val="FFFFFF"/>
            </a:solidFill>
            <a:effectLst>
              <a:outerShdw blurRad="38100" dist="32000" dir="5400000" algn="tl">
                <a:srgbClr val="000000">
                  <a:alpha val="30000"/>
                </a:srgbClr>
              </a:outerShdw>
            </a:effectLst>
          </a:endParaRPr>
        </a:p>
      </dgm:t>
    </dgm:pt>
    <dgm:pt modelId="{5638246A-709B-444D-ABC3-63A4611E959C}" type="parTrans" cxnId="{9F68EB78-F13F-4C01-9976-35F82965D96F}">
      <dgm:prSet/>
      <dgm:spPr/>
      <dgm:t>
        <a:bodyPr/>
        <a:lstStyle/>
        <a:p>
          <a:endParaRPr lang="en-US" b="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dgm:t>
    </dgm:pt>
    <dgm:pt modelId="{AAAA5CA9-7080-43B9-AA27-5D9453FB5C14}">
      <dgm:prSet phldrT="[Text]" custScaleX="55423" custScaleY="55423" custRadScaleRad="153618" custRadScaleInc="103647">
        <dgm:style>
          <a:lnRef idx="0">
            <a:schemeClr val="accent3"/>
          </a:lnRef>
          <a:fillRef idx="3">
            <a:schemeClr val="accent3"/>
          </a:fillRef>
          <a:effectRef idx="3">
            <a:schemeClr val="accent3"/>
          </a:effectRef>
          <a:fontRef idx="minor">
            <a:schemeClr val="lt1"/>
          </a:fontRef>
        </dgm:style>
      </dgm:prSet>
      <dgm:spPr/>
      <dgm:t>
        <a:bodyPr/>
        <a:lstStyle/>
        <a:p>
          <a:endParaRPr lang="en-US"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dgm:t>
    </dgm:pt>
    <dgm:pt modelId="{27DF11EC-FD0A-4866-B4D4-FA76002B5A92}" type="sibTrans" cxnId="{F31F7C5C-3668-4AC6-8A28-D44664B34C9F}">
      <dgm:prSet/>
      <dgm:spPr/>
      <dgm:t>
        <a:bodyPr/>
        <a:lstStyle/>
        <a:p>
          <a:endParaRPr lang="en-US"/>
        </a:p>
      </dgm:t>
    </dgm:pt>
    <dgm:pt modelId="{814E3FC0-D33E-4385-8C93-67FDDDF0E1AE}" type="parTrans" cxnId="{F31F7C5C-3668-4AC6-8A28-D44664B34C9F}">
      <dgm:prSet/>
      <dgm:spPr/>
      <dgm:t>
        <a:bodyPr/>
        <a:lstStyle/>
        <a:p>
          <a:endParaRPr lang="en-US"/>
        </a:p>
      </dgm:t>
    </dgm:pt>
    <dgm:pt modelId="{0AC320B8-5DFC-4255-962F-7884B965D79E}" type="pres">
      <dgm:prSet presAssocID="{7B6AE724-2571-49EA-85D5-8DC369817B57}" presName="cycle" presStyleCnt="0">
        <dgm:presLayoutVars>
          <dgm:chMax val="1"/>
          <dgm:dir/>
          <dgm:animLvl val="ctr"/>
          <dgm:resizeHandles val="exact"/>
        </dgm:presLayoutVars>
      </dgm:prSet>
      <dgm:spPr/>
      <dgm:t>
        <a:bodyPr/>
        <a:lstStyle/>
        <a:p>
          <a:endParaRPr lang="en-US"/>
        </a:p>
      </dgm:t>
    </dgm:pt>
    <dgm:pt modelId="{D2C5CAD1-9DF1-4712-95BC-4C3BE76F92FC}" type="pres">
      <dgm:prSet presAssocID="{B863F37B-0026-4840-A7A8-BC2F414F0EC2}" presName="centerShape" presStyleLbl="node0" presStyleIdx="0" presStyleCnt="1" custScaleX="152118" custScaleY="152118" custLinFactNeighborX="-6105" custLinFactNeighborY="-16358"/>
      <dgm:spPr/>
      <dgm:t>
        <a:bodyPr/>
        <a:lstStyle/>
        <a:p>
          <a:endParaRPr lang="en-US"/>
        </a:p>
      </dgm:t>
    </dgm:pt>
    <dgm:pt modelId="{0EB70FE5-1AD3-4BD4-A642-773CAE7A0024}" type="pres">
      <dgm:prSet presAssocID="{9333EEB5-46BD-4680-A8D4-62D9CC703E0A}" presName="Name9" presStyleLbl="parChTrans1D2" presStyleIdx="0" presStyleCnt="4"/>
      <dgm:spPr/>
      <dgm:t>
        <a:bodyPr/>
        <a:lstStyle/>
        <a:p>
          <a:endParaRPr lang="en-US"/>
        </a:p>
      </dgm:t>
    </dgm:pt>
    <dgm:pt modelId="{759121B2-431D-42C3-B78A-C78712F076EE}" type="pres">
      <dgm:prSet presAssocID="{9333EEB5-46BD-4680-A8D4-62D9CC703E0A}" presName="connTx" presStyleLbl="parChTrans1D2" presStyleIdx="0" presStyleCnt="4"/>
      <dgm:spPr/>
      <dgm:t>
        <a:bodyPr/>
        <a:lstStyle/>
        <a:p>
          <a:endParaRPr lang="en-US"/>
        </a:p>
      </dgm:t>
    </dgm:pt>
    <dgm:pt modelId="{373C14DA-7619-4C85-8C74-3D09FBF2DB32}" type="pres">
      <dgm:prSet presAssocID="{8F92A76B-7C6B-4131-BA70-82C7F6914F9E}" presName="node" presStyleLbl="node1" presStyleIdx="0" presStyleCnt="4" custScaleX="55423" custScaleY="55423" custRadScaleRad="153618" custRadScaleInc="103647">
        <dgm:presLayoutVars>
          <dgm:bulletEnabled val="1"/>
        </dgm:presLayoutVars>
      </dgm:prSet>
      <dgm:spPr/>
      <dgm:t>
        <a:bodyPr/>
        <a:lstStyle/>
        <a:p>
          <a:endParaRPr lang="en-US"/>
        </a:p>
      </dgm:t>
    </dgm:pt>
    <dgm:pt modelId="{A735E447-FDB7-42B2-AB24-805FF633B457}" type="pres">
      <dgm:prSet presAssocID="{5638246A-709B-444D-ABC3-63A4611E959C}" presName="Name9" presStyleLbl="parChTrans1D2" presStyleIdx="1" presStyleCnt="4"/>
      <dgm:spPr/>
      <dgm:t>
        <a:bodyPr/>
        <a:lstStyle/>
        <a:p>
          <a:endParaRPr lang="en-US"/>
        </a:p>
      </dgm:t>
    </dgm:pt>
    <dgm:pt modelId="{4EE4AE85-BBCE-4D7F-9CE6-02333308F8DD}" type="pres">
      <dgm:prSet presAssocID="{5638246A-709B-444D-ABC3-63A4611E959C}" presName="connTx" presStyleLbl="parChTrans1D2" presStyleIdx="1" presStyleCnt="4"/>
      <dgm:spPr/>
      <dgm:t>
        <a:bodyPr/>
        <a:lstStyle/>
        <a:p>
          <a:endParaRPr lang="en-US"/>
        </a:p>
      </dgm:t>
    </dgm:pt>
    <dgm:pt modelId="{F393A5F5-0D82-4C4D-9861-3F7B95DFC1FA}" type="pres">
      <dgm:prSet presAssocID="{7C812CB1-F44D-454D-B304-2D7D48BC8323}" presName="node" presStyleLbl="node1" presStyleIdx="1" presStyleCnt="4" custScaleX="58894" custScaleY="56237" custRadScaleRad="120981" custRadScaleInc="-49021">
        <dgm:presLayoutVars>
          <dgm:bulletEnabled val="1"/>
        </dgm:presLayoutVars>
      </dgm:prSet>
      <dgm:spPr/>
      <dgm:t>
        <a:bodyPr/>
        <a:lstStyle/>
        <a:p>
          <a:endParaRPr lang="en-US"/>
        </a:p>
      </dgm:t>
    </dgm:pt>
    <dgm:pt modelId="{4AD9409B-E2E6-4238-946A-B680CAD640F5}" type="pres">
      <dgm:prSet presAssocID="{0D91C881-3892-488F-899E-8F45B3FFCB32}" presName="Name9" presStyleLbl="parChTrans1D2" presStyleIdx="2" presStyleCnt="4"/>
      <dgm:spPr/>
      <dgm:t>
        <a:bodyPr/>
        <a:lstStyle/>
        <a:p>
          <a:endParaRPr lang="en-US"/>
        </a:p>
      </dgm:t>
    </dgm:pt>
    <dgm:pt modelId="{4B8E2512-0FE5-4399-BECE-38715F167340}" type="pres">
      <dgm:prSet presAssocID="{0D91C881-3892-488F-899E-8F45B3FFCB32}" presName="connTx" presStyleLbl="parChTrans1D2" presStyleIdx="2" presStyleCnt="4"/>
      <dgm:spPr/>
      <dgm:t>
        <a:bodyPr/>
        <a:lstStyle/>
        <a:p>
          <a:endParaRPr lang="en-US"/>
        </a:p>
      </dgm:t>
    </dgm:pt>
    <dgm:pt modelId="{53E849B3-D2F8-4A55-A759-ED039E915170}" type="pres">
      <dgm:prSet presAssocID="{5FBAB150-113A-4201-B67A-929AF8AC0BA9}" presName="node" presStyleLbl="node1" presStyleIdx="2" presStyleCnt="4" custScaleX="56037" custScaleY="56037" custRadScaleRad="152427" custRadScaleInc="-106012">
        <dgm:presLayoutVars>
          <dgm:bulletEnabled val="1"/>
        </dgm:presLayoutVars>
      </dgm:prSet>
      <dgm:spPr/>
      <dgm:t>
        <a:bodyPr/>
        <a:lstStyle/>
        <a:p>
          <a:endParaRPr lang="en-US"/>
        </a:p>
      </dgm:t>
    </dgm:pt>
    <dgm:pt modelId="{B9D15C7C-BE46-4580-8056-EA432C18ACDA}" type="pres">
      <dgm:prSet presAssocID="{DB1FE05D-049E-4121-AE2D-3AB71D0C1FD9}" presName="Name9" presStyleLbl="parChTrans1D2" presStyleIdx="3" presStyleCnt="4"/>
      <dgm:spPr/>
      <dgm:t>
        <a:bodyPr/>
        <a:lstStyle/>
        <a:p>
          <a:endParaRPr lang="en-US"/>
        </a:p>
      </dgm:t>
    </dgm:pt>
    <dgm:pt modelId="{C71C262D-9A68-4B8A-B683-8E4FD6A861B5}" type="pres">
      <dgm:prSet presAssocID="{DB1FE05D-049E-4121-AE2D-3AB71D0C1FD9}" presName="connTx" presStyleLbl="parChTrans1D2" presStyleIdx="3" presStyleCnt="4"/>
      <dgm:spPr/>
      <dgm:t>
        <a:bodyPr/>
        <a:lstStyle/>
        <a:p>
          <a:endParaRPr lang="en-US"/>
        </a:p>
      </dgm:t>
    </dgm:pt>
    <dgm:pt modelId="{44B5DD78-A00A-4189-B228-CE265061E7AE}" type="pres">
      <dgm:prSet presAssocID="{C22C706C-D7D7-4D0E-B7ED-326C97D560AB}" presName="node" presStyleLbl="node1" presStyleIdx="3" presStyleCnt="4" custScaleX="99443" custScaleY="99443" custRadScaleRad="116171" custRadScaleInc="-363156">
        <dgm:presLayoutVars>
          <dgm:bulletEnabled val="1"/>
        </dgm:presLayoutVars>
      </dgm:prSet>
      <dgm:spPr/>
      <dgm:t>
        <a:bodyPr/>
        <a:lstStyle/>
        <a:p>
          <a:endParaRPr lang="en-US"/>
        </a:p>
      </dgm:t>
    </dgm:pt>
  </dgm:ptLst>
  <dgm:cxnLst>
    <dgm:cxn modelId="{0ACA3D74-1DEF-4154-9B6B-45EC836A9750}" type="presOf" srcId="{0D91C881-3892-488F-899E-8F45B3FFCB32}" destId="{4AD9409B-E2E6-4238-946A-B680CAD640F5}" srcOrd="0" destOrd="0" presId="urn:microsoft.com/office/officeart/2005/8/layout/radial1"/>
    <dgm:cxn modelId="{A2935B0B-7CD5-4619-B6FB-DE7397348B1C}" srcId="{B863F37B-0026-4840-A7A8-BC2F414F0EC2}" destId="{C22C706C-D7D7-4D0E-B7ED-326C97D560AB}" srcOrd="3" destOrd="0" parTransId="{DB1FE05D-049E-4121-AE2D-3AB71D0C1FD9}" sibTransId="{11287854-EB6A-45AB-848C-2CDEA0499494}"/>
    <dgm:cxn modelId="{CAE31E93-8DE0-4DF5-B3B9-062E96F1ACC3}" type="presOf" srcId="{DB1FE05D-049E-4121-AE2D-3AB71D0C1FD9}" destId="{C71C262D-9A68-4B8A-B683-8E4FD6A861B5}" srcOrd="1" destOrd="0" presId="urn:microsoft.com/office/officeart/2005/8/layout/radial1"/>
    <dgm:cxn modelId="{812F652E-3638-491E-8DFD-D92720E6A3F6}" type="presOf" srcId="{5638246A-709B-444D-ABC3-63A4611E959C}" destId="{A735E447-FDB7-42B2-AB24-805FF633B457}" srcOrd="0" destOrd="0" presId="urn:microsoft.com/office/officeart/2005/8/layout/radial1"/>
    <dgm:cxn modelId="{ED305963-5B18-425E-9F02-80EC39861DD9}" type="presOf" srcId="{9333EEB5-46BD-4680-A8D4-62D9CC703E0A}" destId="{0EB70FE5-1AD3-4BD4-A642-773CAE7A0024}" srcOrd="0" destOrd="0" presId="urn:microsoft.com/office/officeart/2005/8/layout/radial1"/>
    <dgm:cxn modelId="{7E81ADF3-04D6-4E40-97B6-D2817B238F09}" type="presOf" srcId="{9333EEB5-46BD-4680-A8D4-62D9CC703E0A}" destId="{759121B2-431D-42C3-B78A-C78712F076EE}" srcOrd="1" destOrd="0" presId="urn:microsoft.com/office/officeart/2005/8/layout/radial1"/>
    <dgm:cxn modelId="{9F68EB78-F13F-4C01-9976-35F82965D96F}" srcId="{B863F37B-0026-4840-A7A8-BC2F414F0EC2}" destId="{7C812CB1-F44D-454D-B304-2D7D48BC8323}" srcOrd="1" destOrd="0" parTransId="{5638246A-709B-444D-ABC3-63A4611E959C}" sibTransId="{91895797-A792-47F1-8C1B-59C7DF7DF468}"/>
    <dgm:cxn modelId="{EE2A9F65-45A8-49C0-AB07-9F1AFB8D0802}" srcId="{7B6AE724-2571-49EA-85D5-8DC369817B57}" destId="{B863F37B-0026-4840-A7A8-BC2F414F0EC2}" srcOrd="0" destOrd="0" parTransId="{8B55F564-BBE0-4E07-8957-EEAF9D878B65}" sibTransId="{6AE1B302-06A1-48F3-B720-C5FBD3BED4B8}"/>
    <dgm:cxn modelId="{BD967D6F-BDD0-439D-81F8-EBCCC6B46F9E}" type="presOf" srcId="{7B6AE724-2571-49EA-85D5-8DC369817B57}" destId="{0AC320B8-5DFC-4255-962F-7884B965D79E}" srcOrd="0" destOrd="0" presId="urn:microsoft.com/office/officeart/2005/8/layout/radial1"/>
    <dgm:cxn modelId="{BFD3DC1C-317E-40AF-8EB6-73C21B27375A}" type="presOf" srcId="{0D91C881-3892-488F-899E-8F45B3FFCB32}" destId="{4B8E2512-0FE5-4399-BECE-38715F167340}" srcOrd="1" destOrd="0" presId="urn:microsoft.com/office/officeart/2005/8/layout/radial1"/>
    <dgm:cxn modelId="{EAA58F42-E244-4C21-84BA-38A512E903F7}" srcId="{B863F37B-0026-4840-A7A8-BC2F414F0EC2}" destId="{8F92A76B-7C6B-4131-BA70-82C7F6914F9E}" srcOrd="0" destOrd="0" parTransId="{9333EEB5-46BD-4680-A8D4-62D9CC703E0A}" sibTransId="{6D7A6D08-9D57-4699-82E6-3D04C6B71BFE}"/>
    <dgm:cxn modelId="{19E27CA6-8000-4E54-8D64-0A1728F42025}" srcId="{B863F37B-0026-4840-A7A8-BC2F414F0EC2}" destId="{5FBAB150-113A-4201-B67A-929AF8AC0BA9}" srcOrd="2" destOrd="0" parTransId="{0D91C881-3892-488F-899E-8F45B3FFCB32}" sibTransId="{FC4D0F3F-E061-41DD-8119-F48024A33689}"/>
    <dgm:cxn modelId="{87998CED-A25D-4C85-8E1C-96A4F11A9BB2}" type="presOf" srcId="{5FBAB150-113A-4201-B67A-929AF8AC0BA9}" destId="{53E849B3-D2F8-4A55-A759-ED039E915170}" srcOrd="0" destOrd="0" presId="urn:microsoft.com/office/officeart/2005/8/layout/radial1"/>
    <dgm:cxn modelId="{F31F7C5C-3668-4AC6-8A28-D44664B34C9F}" srcId="{7B6AE724-2571-49EA-85D5-8DC369817B57}" destId="{AAAA5CA9-7080-43B9-AA27-5D9453FB5C14}" srcOrd="1" destOrd="0" parTransId="{814E3FC0-D33E-4385-8C93-67FDDDF0E1AE}" sibTransId="{27DF11EC-FD0A-4866-B4D4-FA76002B5A92}"/>
    <dgm:cxn modelId="{46902E0C-CABB-41F8-816D-82755E13B83E}" type="presOf" srcId="{DB1FE05D-049E-4121-AE2D-3AB71D0C1FD9}" destId="{B9D15C7C-BE46-4580-8056-EA432C18ACDA}" srcOrd="0" destOrd="0" presId="urn:microsoft.com/office/officeart/2005/8/layout/radial1"/>
    <dgm:cxn modelId="{D3AD867A-2F71-4A17-901E-43022B2CA46F}" type="presOf" srcId="{B863F37B-0026-4840-A7A8-BC2F414F0EC2}" destId="{D2C5CAD1-9DF1-4712-95BC-4C3BE76F92FC}" srcOrd="0" destOrd="0" presId="urn:microsoft.com/office/officeart/2005/8/layout/radial1"/>
    <dgm:cxn modelId="{FE51BDC9-5D7F-430C-8A31-697F5485E9AA}" type="presOf" srcId="{8F92A76B-7C6B-4131-BA70-82C7F6914F9E}" destId="{373C14DA-7619-4C85-8C74-3D09FBF2DB32}" srcOrd="0" destOrd="0" presId="urn:microsoft.com/office/officeart/2005/8/layout/radial1"/>
    <dgm:cxn modelId="{0C938AF6-CB53-4C6E-BB8E-5AD706E0E93F}" type="presOf" srcId="{5638246A-709B-444D-ABC3-63A4611E959C}" destId="{4EE4AE85-BBCE-4D7F-9CE6-02333308F8DD}" srcOrd="1" destOrd="0" presId="urn:microsoft.com/office/officeart/2005/8/layout/radial1"/>
    <dgm:cxn modelId="{AA8AF006-E80F-4D73-80EC-A310A5AA3207}" type="presOf" srcId="{C22C706C-D7D7-4D0E-B7ED-326C97D560AB}" destId="{44B5DD78-A00A-4189-B228-CE265061E7AE}" srcOrd="0" destOrd="0" presId="urn:microsoft.com/office/officeart/2005/8/layout/radial1"/>
    <dgm:cxn modelId="{3E694C3F-486A-4AB7-BB5F-32FE5D382CBF}" type="presOf" srcId="{7C812CB1-F44D-454D-B304-2D7D48BC8323}" destId="{F393A5F5-0D82-4C4D-9861-3F7B95DFC1FA}" srcOrd="0" destOrd="0" presId="urn:microsoft.com/office/officeart/2005/8/layout/radial1"/>
    <dgm:cxn modelId="{15007A59-6575-4984-A85A-8A5DC540AFF7}" type="presParOf" srcId="{0AC320B8-5DFC-4255-962F-7884B965D79E}" destId="{D2C5CAD1-9DF1-4712-95BC-4C3BE76F92FC}" srcOrd="0" destOrd="0" presId="urn:microsoft.com/office/officeart/2005/8/layout/radial1"/>
    <dgm:cxn modelId="{C45A0000-48FE-48E0-8596-5B4EBDFCBAF3}" type="presParOf" srcId="{0AC320B8-5DFC-4255-962F-7884B965D79E}" destId="{0EB70FE5-1AD3-4BD4-A642-773CAE7A0024}" srcOrd="1" destOrd="0" presId="urn:microsoft.com/office/officeart/2005/8/layout/radial1"/>
    <dgm:cxn modelId="{5EB53FCC-28ED-41AC-B8B7-57DF126106C5}" type="presParOf" srcId="{0EB70FE5-1AD3-4BD4-A642-773CAE7A0024}" destId="{759121B2-431D-42C3-B78A-C78712F076EE}" srcOrd="0" destOrd="0" presId="urn:microsoft.com/office/officeart/2005/8/layout/radial1"/>
    <dgm:cxn modelId="{B8A23D46-D807-4063-8F06-FA4E34F5E0D8}" type="presParOf" srcId="{0AC320B8-5DFC-4255-962F-7884B965D79E}" destId="{373C14DA-7619-4C85-8C74-3D09FBF2DB32}" srcOrd="2" destOrd="0" presId="urn:microsoft.com/office/officeart/2005/8/layout/radial1"/>
    <dgm:cxn modelId="{AD2A51B9-484B-4D78-88AF-F36DD1D679EB}" type="presParOf" srcId="{0AC320B8-5DFC-4255-962F-7884B965D79E}" destId="{A735E447-FDB7-42B2-AB24-805FF633B457}" srcOrd="3" destOrd="0" presId="urn:microsoft.com/office/officeart/2005/8/layout/radial1"/>
    <dgm:cxn modelId="{D84451D2-00B0-49A2-8F81-673A45186125}" type="presParOf" srcId="{A735E447-FDB7-42B2-AB24-805FF633B457}" destId="{4EE4AE85-BBCE-4D7F-9CE6-02333308F8DD}" srcOrd="0" destOrd="0" presId="urn:microsoft.com/office/officeart/2005/8/layout/radial1"/>
    <dgm:cxn modelId="{5726034B-FC89-4CCC-9491-E1F11F2822D5}" type="presParOf" srcId="{0AC320B8-5DFC-4255-962F-7884B965D79E}" destId="{F393A5F5-0D82-4C4D-9861-3F7B95DFC1FA}" srcOrd="4" destOrd="0" presId="urn:microsoft.com/office/officeart/2005/8/layout/radial1"/>
    <dgm:cxn modelId="{2DDC1F1D-FF08-474D-93CE-CE4873412868}" type="presParOf" srcId="{0AC320B8-5DFC-4255-962F-7884B965D79E}" destId="{4AD9409B-E2E6-4238-946A-B680CAD640F5}" srcOrd="5" destOrd="0" presId="urn:microsoft.com/office/officeart/2005/8/layout/radial1"/>
    <dgm:cxn modelId="{6ABDBF0E-E226-4C7B-B6B1-F5ECF01D8EA4}" type="presParOf" srcId="{4AD9409B-E2E6-4238-946A-B680CAD640F5}" destId="{4B8E2512-0FE5-4399-BECE-38715F167340}" srcOrd="0" destOrd="0" presId="urn:microsoft.com/office/officeart/2005/8/layout/radial1"/>
    <dgm:cxn modelId="{A8F56492-9FD3-4E25-981C-AE9A41D7AD23}" type="presParOf" srcId="{0AC320B8-5DFC-4255-962F-7884B965D79E}" destId="{53E849B3-D2F8-4A55-A759-ED039E915170}" srcOrd="6" destOrd="0" presId="urn:microsoft.com/office/officeart/2005/8/layout/radial1"/>
    <dgm:cxn modelId="{3991E1C7-FFD2-4122-9EF6-C5792E86FA23}" type="presParOf" srcId="{0AC320B8-5DFC-4255-962F-7884B965D79E}" destId="{B9D15C7C-BE46-4580-8056-EA432C18ACDA}" srcOrd="7" destOrd="0" presId="urn:microsoft.com/office/officeart/2005/8/layout/radial1"/>
    <dgm:cxn modelId="{09D91598-A9B3-4C52-BEE7-A215639A00EF}" type="presParOf" srcId="{B9D15C7C-BE46-4580-8056-EA432C18ACDA}" destId="{C71C262D-9A68-4B8A-B683-8E4FD6A861B5}" srcOrd="0" destOrd="0" presId="urn:microsoft.com/office/officeart/2005/8/layout/radial1"/>
    <dgm:cxn modelId="{91902C22-E889-4C66-A36B-05737017A451}" type="presParOf" srcId="{0AC320B8-5DFC-4255-962F-7884B965D79E}" destId="{44B5DD78-A00A-4189-B228-CE265061E7AE}" srcOrd="8"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BAC93-835C-476C-9774-1736B29108FF}">
      <dsp:nvSpPr>
        <dsp:cNvPr id="0" name=""/>
        <dsp:cNvSpPr/>
      </dsp:nvSpPr>
      <dsp:spPr>
        <a:xfrm>
          <a:off x="2937451" y="-70244"/>
          <a:ext cx="929853" cy="604404"/>
        </a:xfrm>
        <a:prstGeom prst="roundRect">
          <a:avLst/>
        </a:prstGeom>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noProof="0" dirty="0" smtClean="0"/>
            <a:t>Goals &amp; Engagement Values</a:t>
          </a:r>
          <a:endParaRPr lang="en-US" sz="900" kern="1200" noProof="0" dirty="0"/>
        </a:p>
      </dsp:txBody>
      <dsp:txXfrm>
        <a:off x="2966956" y="-40739"/>
        <a:ext cx="870843" cy="545394"/>
      </dsp:txXfrm>
    </dsp:sp>
    <dsp:sp modelId="{DF43877B-C298-4EAF-AB36-86CFC0CB3FB9}">
      <dsp:nvSpPr>
        <dsp:cNvPr id="0" name=""/>
        <dsp:cNvSpPr/>
      </dsp:nvSpPr>
      <dsp:spPr>
        <a:xfrm>
          <a:off x="1323989" y="231958"/>
          <a:ext cx="4156777" cy="4156777"/>
        </a:xfrm>
        <a:custGeom>
          <a:avLst/>
          <a:gdLst/>
          <a:ahLst/>
          <a:cxnLst/>
          <a:rect l="0" t="0" r="0" b="0"/>
          <a:pathLst>
            <a:path>
              <a:moveTo>
                <a:pt x="2582469" y="62054"/>
              </a:moveTo>
              <a:arcTo wR="2078388" hR="2078388" stAng="17042171" swAng="199927"/>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9953B1B-45D8-4E7C-A9B3-77F2C5AD7257}">
      <dsp:nvSpPr>
        <dsp:cNvPr id="0" name=""/>
        <dsp:cNvSpPr/>
      </dsp:nvSpPr>
      <dsp:spPr>
        <a:xfrm>
          <a:off x="4061113" y="259692"/>
          <a:ext cx="929853" cy="604404"/>
        </a:xfrm>
        <a:prstGeom prst="roundRect">
          <a:avLst/>
        </a:prstGeom>
        <a:solidFill>
          <a:schemeClr val="accent3"/>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noProof="0" dirty="0" smtClean="0"/>
            <a:t>Engagement Analytics</a:t>
          </a:r>
          <a:endParaRPr lang="en-US" sz="900" kern="1200" noProof="0" dirty="0"/>
        </a:p>
      </dsp:txBody>
      <dsp:txXfrm>
        <a:off x="4090618" y="289197"/>
        <a:ext cx="870843" cy="545394"/>
      </dsp:txXfrm>
    </dsp:sp>
    <dsp:sp modelId="{761622BB-D453-4C76-A381-81A8A79A34AB}">
      <dsp:nvSpPr>
        <dsp:cNvPr id="0" name=""/>
        <dsp:cNvSpPr/>
      </dsp:nvSpPr>
      <dsp:spPr>
        <a:xfrm>
          <a:off x="1323989" y="231958"/>
          <a:ext cx="4156777" cy="4156777"/>
        </a:xfrm>
        <a:custGeom>
          <a:avLst/>
          <a:gdLst/>
          <a:ahLst/>
          <a:cxnLst/>
          <a:rect l="0" t="0" r="0" b="0"/>
          <a:pathLst>
            <a:path>
              <a:moveTo>
                <a:pt x="3620476" y="684952"/>
              </a:moveTo>
              <a:arcTo wR="2078388" hR="2078388" stAng="19073936" swAng="359682"/>
            </a:path>
          </a:pathLst>
        </a:custGeom>
        <a:noFill/>
        <a:ln w="9525" cap="flat" cmpd="sng" algn="ctr">
          <a:solidFill>
            <a:schemeClr val="accent2">
              <a:hueOff val="-869048"/>
              <a:satOff val="8385"/>
              <a:lumOff val="249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307F4CA-99C2-4E51-A62D-91CEFBEC0CA9}">
      <dsp:nvSpPr>
        <dsp:cNvPr id="0" name=""/>
        <dsp:cNvSpPr/>
      </dsp:nvSpPr>
      <dsp:spPr>
        <a:xfrm>
          <a:off x="4828020" y="1144750"/>
          <a:ext cx="929853" cy="604404"/>
        </a:xfrm>
        <a:prstGeom prst="round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noProof="0" dirty="0" smtClean="0"/>
            <a:t>Campaign Management</a:t>
          </a:r>
          <a:endParaRPr lang="en-US" sz="900" kern="1200" noProof="0" dirty="0"/>
        </a:p>
      </dsp:txBody>
      <dsp:txXfrm>
        <a:off x="4857525" y="1174255"/>
        <a:ext cx="870843" cy="545394"/>
      </dsp:txXfrm>
    </dsp:sp>
    <dsp:sp modelId="{2B257912-7AD8-48CC-9E39-E214B952AF54}">
      <dsp:nvSpPr>
        <dsp:cNvPr id="0" name=""/>
        <dsp:cNvSpPr/>
      </dsp:nvSpPr>
      <dsp:spPr>
        <a:xfrm>
          <a:off x="1323989" y="231958"/>
          <a:ext cx="4156777" cy="4156777"/>
        </a:xfrm>
        <a:custGeom>
          <a:avLst/>
          <a:gdLst/>
          <a:ahLst/>
          <a:cxnLst/>
          <a:rect l="0" t="0" r="0" b="0"/>
          <a:pathLst>
            <a:path>
              <a:moveTo>
                <a:pt x="4106906" y="1625822"/>
              </a:moveTo>
              <a:arcTo wR="2078388" hR="2078388" stAng="20845391" swAng="558703"/>
            </a:path>
          </a:pathLst>
        </a:custGeom>
        <a:noFill/>
        <a:ln w="9525" cap="flat" cmpd="sng" algn="ctr">
          <a:solidFill>
            <a:schemeClr val="accent2">
              <a:hueOff val="-1738095"/>
              <a:satOff val="16771"/>
              <a:lumOff val="498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E9D984E-B74F-4F1C-B252-26CD87703369}">
      <dsp:nvSpPr>
        <dsp:cNvPr id="0" name=""/>
        <dsp:cNvSpPr/>
      </dsp:nvSpPr>
      <dsp:spPr>
        <a:xfrm>
          <a:off x="4994684" y="2303929"/>
          <a:ext cx="929853" cy="604404"/>
        </a:xfrm>
        <a:prstGeom prst="roundRect">
          <a:avLst/>
        </a:prstGeom>
        <a:solidFill>
          <a:schemeClr val="accent3">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da-DK" sz="900" kern="1200" noProof="0" dirty="0" err="1" smtClean="0"/>
            <a:t>Inline</a:t>
          </a:r>
          <a:r>
            <a:rPr lang="da-DK" sz="900" kern="1200" noProof="0" dirty="0" smtClean="0"/>
            <a:t> </a:t>
          </a:r>
          <a:r>
            <a:rPr lang="da-DK" sz="900" kern="1200" noProof="0" dirty="0" err="1" smtClean="0"/>
            <a:t>Conditional</a:t>
          </a:r>
          <a:r>
            <a:rPr lang="da-DK" sz="900" kern="1200" noProof="0" dirty="0" smtClean="0"/>
            <a:t> </a:t>
          </a:r>
          <a:r>
            <a:rPr lang="en-US" sz="900" kern="1200" noProof="0" dirty="0" smtClean="0"/>
            <a:t>Personalization</a:t>
          </a:r>
          <a:endParaRPr lang="en-US" sz="900" kern="1200" noProof="0" dirty="0"/>
        </a:p>
      </dsp:txBody>
      <dsp:txXfrm>
        <a:off x="5024189" y="2333434"/>
        <a:ext cx="870843" cy="545394"/>
      </dsp:txXfrm>
    </dsp:sp>
    <dsp:sp modelId="{4F4DFFED-23A4-4AD1-BA24-960819A9ADB7}">
      <dsp:nvSpPr>
        <dsp:cNvPr id="0" name=""/>
        <dsp:cNvSpPr/>
      </dsp:nvSpPr>
      <dsp:spPr>
        <a:xfrm>
          <a:off x="1318601" y="250196"/>
          <a:ext cx="4156777" cy="4156777"/>
        </a:xfrm>
        <a:custGeom>
          <a:avLst/>
          <a:gdLst/>
          <a:ahLst/>
          <a:cxnLst/>
          <a:rect l="0" t="0" r="0" b="0"/>
          <a:pathLst>
            <a:path>
              <a:moveTo>
                <a:pt x="4043242" y="2755920"/>
              </a:moveTo>
              <a:arcTo wR="2078388" hR="2078388" stAng="1141530" swAng="511288"/>
            </a:path>
          </a:pathLst>
        </a:custGeom>
        <a:noFill/>
        <a:ln w="9525" cap="flat" cmpd="sng" algn="ctr">
          <a:solidFill>
            <a:schemeClr val="accent2">
              <a:hueOff val="-2607143"/>
              <a:satOff val="25156"/>
              <a:lumOff val="7471"/>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B48A00D-7985-40F4-9B4E-3113530AEDF8}">
      <dsp:nvSpPr>
        <dsp:cNvPr id="0" name=""/>
        <dsp:cNvSpPr/>
      </dsp:nvSpPr>
      <dsp:spPr>
        <a:xfrm>
          <a:off x="4505354" y="3379550"/>
          <a:ext cx="929853" cy="604404"/>
        </a:xfrm>
        <a:prstGeom prst="roundRect">
          <a:avLst/>
        </a:prstGeom>
        <a:solidFill>
          <a:schemeClr val="accent3">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noProof="0" dirty="0" smtClean="0"/>
            <a:t>A/B split &amp; MV testing</a:t>
          </a:r>
          <a:endParaRPr lang="en-US" sz="900" kern="1200" noProof="0" dirty="0"/>
        </a:p>
      </dsp:txBody>
      <dsp:txXfrm>
        <a:off x="4534859" y="3409055"/>
        <a:ext cx="870843" cy="545394"/>
      </dsp:txXfrm>
    </dsp:sp>
    <dsp:sp modelId="{3C5E3357-9C0E-427F-BD47-414D241A33B5}">
      <dsp:nvSpPr>
        <dsp:cNvPr id="0" name=""/>
        <dsp:cNvSpPr/>
      </dsp:nvSpPr>
      <dsp:spPr>
        <a:xfrm>
          <a:off x="1361503" y="210504"/>
          <a:ext cx="4156777" cy="4156777"/>
        </a:xfrm>
        <a:custGeom>
          <a:avLst/>
          <a:gdLst/>
          <a:ahLst/>
          <a:cxnLst/>
          <a:rect l="0" t="0" r="0" b="0"/>
          <a:pathLst>
            <a:path>
              <a:moveTo>
                <a:pt x="3244204" y="3799019"/>
              </a:moveTo>
              <a:arcTo wR="2078388" hR="2078388" stAng="3352820" swAng="222850"/>
            </a:path>
          </a:pathLst>
        </a:custGeom>
        <a:noFill/>
        <a:ln w="9525" cap="flat" cmpd="sng" algn="ctr">
          <a:solidFill>
            <a:schemeClr val="accent2">
              <a:hueOff val="-3476190"/>
              <a:satOff val="33542"/>
              <a:lumOff val="9961"/>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2834DDC-4D69-4FFC-80EF-4ABD720F01B1}">
      <dsp:nvSpPr>
        <dsp:cNvPr id="0" name=""/>
        <dsp:cNvSpPr/>
      </dsp:nvSpPr>
      <dsp:spPr>
        <a:xfrm>
          <a:off x="3523001" y="4002343"/>
          <a:ext cx="929853" cy="604404"/>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noProof="0" dirty="0" smtClean="0"/>
            <a:t>Personas &amp; profiling</a:t>
          </a:r>
          <a:endParaRPr lang="en-US" sz="900" kern="1200" noProof="0" dirty="0"/>
        </a:p>
      </dsp:txBody>
      <dsp:txXfrm>
        <a:off x="3552506" y="4031848"/>
        <a:ext cx="870843" cy="545394"/>
      </dsp:txXfrm>
    </dsp:sp>
    <dsp:sp modelId="{4792672E-E0D9-48DA-B14D-AB4FA1D82789}">
      <dsp:nvSpPr>
        <dsp:cNvPr id="0" name=""/>
        <dsp:cNvSpPr/>
      </dsp:nvSpPr>
      <dsp:spPr>
        <a:xfrm>
          <a:off x="1323989" y="231958"/>
          <a:ext cx="4156777" cy="4156777"/>
        </a:xfrm>
        <a:custGeom>
          <a:avLst/>
          <a:gdLst/>
          <a:ahLst/>
          <a:cxnLst/>
          <a:rect l="0" t="0" r="0" b="0"/>
          <a:pathLst>
            <a:path>
              <a:moveTo>
                <a:pt x="2150815" y="4155514"/>
              </a:moveTo>
              <a:arcTo wR="2078388" hR="2078388" stAng="5280178" swAng="239643"/>
            </a:path>
          </a:pathLst>
        </a:custGeom>
        <a:noFill/>
        <a:ln w="9525" cap="flat" cmpd="sng" algn="ctr">
          <a:solidFill>
            <a:schemeClr val="accent2">
              <a:hueOff val="-4345238"/>
              <a:satOff val="41927"/>
              <a:lumOff val="12451"/>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A871308-3C06-4960-9342-0053FEF8E360}">
      <dsp:nvSpPr>
        <dsp:cNvPr id="0" name=""/>
        <dsp:cNvSpPr/>
      </dsp:nvSpPr>
      <dsp:spPr>
        <a:xfrm>
          <a:off x="2351901" y="4002343"/>
          <a:ext cx="929853" cy="604404"/>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noProof="0" dirty="0" smtClean="0"/>
            <a:t>Predictive personalization</a:t>
          </a:r>
          <a:endParaRPr lang="en-US" sz="900" kern="1200" noProof="0" dirty="0"/>
        </a:p>
      </dsp:txBody>
      <dsp:txXfrm>
        <a:off x="2381406" y="4031848"/>
        <a:ext cx="870843" cy="545394"/>
      </dsp:txXfrm>
    </dsp:sp>
    <dsp:sp modelId="{BE0B9962-1E6D-41DF-AC87-B9AB33087316}">
      <dsp:nvSpPr>
        <dsp:cNvPr id="0" name=""/>
        <dsp:cNvSpPr/>
      </dsp:nvSpPr>
      <dsp:spPr>
        <a:xfrm>
          <a:off x="1323989" y="231958"/>
          <a:ext cx="4156777" cy="4156777"/>
        </a:xfrm>
        <a:custGeom>
          <a:avLst/>
          <a:gdLst/>
          <a:ahLst/>
          <a:cxnLst/>
          <a:rect l="0" t="0" r="0" b="0"/>
          <a:pathLst>
            <a:path>
              <a:moveTo>
                <a:pt x="987609" y="3847541"/>
              </a:moveTo>
              <a:arcTo wR="2078388" hR="2078388" stAng="7299366" swAng="233543"/>
            </a:path>
          </a:pathLst>
        </a:custGeom>
        <a:noFill/>
        <a:ln w="9525" cap="flat" cmpd="sng" algn="ctr">
          <a:solidFill>
            <a:schemeClr val="accent2">
              <a:hueOff val="-5214286"/>
              <a:satOff val="50312"/>
              <a:lumOff val="14941"/>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878CE2D-D94B-4C8D-B9C2-C859A4E21D49}">
      <dsp:nvSpPr>
        <dsp:cNvPr id="0" name=""/>
        <dsp:cNvSpPr/>
      </dsp:nvSpPr>
      <dsp:spPr>
        <a:xfrm>
          <a:off x="1366710" y="3369199"/>
          <a:ext cx="929853" cy="604404"/>
        </a:xfrm>
        <a:prstGeom prst="roundRect">
          <a:avLst/>
        </a:prstGeom>
        <a:solidFill>
          <a:schemeClr val="accent6">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noProof="0" dirty="0" smtClean="0"/>
            <a:t>Engagement</a:t>
          </a:r>
        </a:p>
        <a:p>
          <a:pPr lvl="0" algn="ctr" defTabSz="400050">
            <a:lnSpc>
              <a:spcPct val="90000"/>
            </a:lnSpc>
            <a:spcBef>
              <a:spcPct val="0"/>
            </a:spcBef>
            <a:spcAft>
              <a:spcPct val="35000"/>
            </a:spcAft>
          </a:pPr>
          <a:r>
            <a:rPr lang="en-US" sz="900" kern="1200" noProof="0" dirty="0" smtClean="0"/>
            <a:t>Automation</a:t>
          </a:r>
          <a:endParaRPr lang="en-US" sz="900" kern="1200" noProof="0" dirty="0"/>
        </a:p>
      </dsp:txBody>
      <dsp:txXfrm>
        <a:off x="1396215" y="3398704"/>
        <a:ext cx="870843" cy="545394"/>
      </dsp:txXfrm>
    </dsp:sp>
    <dsp:sp modelId="{DE3D70E5-1804-43EE-B704-5AE19BF10803}">
      <dsp:nvSpPr>
        <dsp:cNvPr id="0" name=""/>
        <dsp:cNvSpPr/>
      </dsp:nvSpPr>
      <dsp:spPr>
        <a:xfrm>
          <a:off x="1323989" y="231958"/>
          <a:ext cx="4156777" cy="4156777"/>
        </a:xfrm>
        <a:custGeom>
          <a:avLst/>
          <a:gdLst/>
          <a:ahLst/>
          <a:cxnLst/>
          <a:rect l="0" t="0" r="0" b="0"/>
          <a:pathLst>
            <a:path>
              <a:moveTo>
                <a:pt x="240788" y="3049431"/>
              </a:moveTo>
              <a:arcTo wR="2078388" hR="2078388" stAng="9128802" swAng="501450"/>
            </a:path>
          </a:pathLst>
        </a:custGeom>
        <a:noFill/>
        <a:ln w="9525" cap="flat" cmpd="sng" algn="ctr">
          <a:solidFill>
            <a:schemeClr val="accent2">
              <a:hueOff val="-6083333"/>
              <a:satOff val="58698"/>
              <a:lumOff val="17431"/>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E8B2560-607F-453E-8755-D232C3A28EAD}">
      <dsp:nvSpPr>
        <dsp:cNvPr id="0" name=""/>
        <dsp:cNvSpPr/>
      </dsp:nvSpPr>
      <dsp:spPr>
        <a:xfrm>
          <a:off x="880217" y="2303929"/>
          <a:ext cx="929853" cy="604404"/>
        </a:xfrm>
        <a:prstGeom prst="roundRect">
          <a:avLst/>
        </a:prstGeom>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noProof="0" dirty="0" smtClean="0"/>
            <a:t>E-mail campaigning</a:t>
          </a:r>
          <a:endParaRPr lang="en-US" sz="900" kern="1200" noProof="0" dirty="0"/>
        </a:p>
      </dsp:txBody>
      <dsp:txXfrm>
        <a:off x="909722" y="2333434"/>
        <a:ext cx="870843" cy="545394"/>
      </dsp:txXfrm>
    </dsp:sp>
    <dsp:sp modelId="{0B0323B3-53D0-4D58-847B-A51E2E6FCE4A}">
      <dsp:nvSpPr>
        <dsp:cNvPr id="0" name=""/>
        <dsp:cNvSpPr/>
      </dsp:nvSpPr>
      <dsp:spPr>
        <a:xfrm>
          <a:off x="1323989" y="231958"/>
          <a:ext cx="4156777" cy="4156777"/>
        </a:xfrm>
        <a:custGeom>
          <a:avLst/>
          <a:gdLst/>
          <a:ahLst/>
          <a:cxnLst/>
          <a:rect l="0" t="0" r="0" b="0"/>
          <a:pathLst>
            <a:path>
              <a:moveTo>
                <a:pt x="3373" y="1960012"/>
              </a:moveTo>
              <a:arcTo wR="2078388" hR="2078388" stAng="10995906" swAng="558703"/>
            </a:path>
          </a:pathLst>
        </a:custGeom>
        <a:noFill/>
        <a:ln w="9525" cap="flat" cmpd="sng" algn="ctr">
          <a:solidFill>
            <a:schemeClr val="accent2">
              <a:hueOff val="-6952381"/>
              <a:satOff val="67083"/>
              <a:lumOff val="19922"/>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54603DF-D3C3-4F54-9E11-EDB099A6FF10}">
      <dsp:nvSpPr>
        <dsp:cNvPr id="0" name=""/>
        <dsp:cNvSpPr/>
      </dsp:nvSpPr>
      <dsp:spPr>
        <a:xfrm>
          <a:off x="1046882" y="1144750"/>
          <a:ext cx="929853" cy="604404"/>
        </a:xfrm>
        <a:prstGeom prst="roundRect">
          <a:avLst/>
        </a:prstGeom>
        <a:solidFill>
          <a:schemeClr val="bg2">
            <a:lumMod val="2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noProof="0" dirty="0" smtClean="0"/>
            <a:t>Sales enablement with CRM integration</a:t>
          </a:r>
          <a:endParaRPr lang="en-US" sz="900" kern="1200" noProof="0" dirty="0"/>
        </a:p>
      </dsp:txBody>
      <dsp:txXfrm>
        <a:off x="1076387" y="1174255"/>
        <a:ext cx="870843" cy="545394"/>
      </dsp:txXfrm>
    </dsp:sp>
    <dsp:sp modelId="{48633492-0958-4313-8923-225E99EAA691}">
      <dsp:nvSpPr>
        <dsp:cNvPr id="0" name=""/>
        <dsp:cNvSpPr/>
      </dsp:nvSpPr>
      <dsp:spPr>
        <a:xfrm>
          <a:off x="1323989" y="231958"/>
          <a:ext cx="4156777" cy="4156777"/>
        </a:xfrm>
        <a:custGeom>
          <a:avLst/>
          <a:gdLst/>
          <a:ahLst/>
          <a:cxnLst/>
          <a:rect l="0" t="0" r="0" b="0"/>
          <a:pathLst>
            <a:path>
              <a:moveTo>
                <a:pt x="399207" y="853623"/>
              </a:moveTo>
              <a:arcTo wR="2078388" hR="2078388" stAng="12966382" swAng="359682"/>
            </a:path>
          </a:pathLst>
        </a:custGeom>
        <a:noFill/>
        <a:ln w="9525" cap="flat" cmpd="sng" algn="ctr">
          <a:solidFill>
            <a:schemeClr val="accent2">
              <a:hueOff val="-7821428"/>
              <a:satOff val="75469"/>
              <a:lumOff val="22412"/>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79A60781-4F5C-45FC-B96C-C5FF94E9B296}">
      <dsp:nvSpPr>
        <dsp:cNvPr id="0" name=""/>
        <dsp:cNvSpPr/>
      </dsp:nvSpPr>
      <dsp:spPr>
        <a:xfrm>
          <a:off x="1813789" y="259692"/>
          <a:ext cx="929853" cy="604404"/>
        </a:xfrm>
        <a:prstGeom prst="roundRect">
          <a:avLst/>
        </a:prstGeom>
        <a:solidFill>
          <a:schemeClr val="accent4"/>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en-US" sz="900" kern="1200" noProof="0" dirty="0" smtClean="0"/>
            <a:t>Cross Channel presence</a:t>
          </a:r>
          <a:endParaRPr lang="en-US" sz="900" kern="1200" noProof="0" dirty="0"/>
        </a:p>
      </dsp:txBody>
      <dsp:txXfrm>
        <a:off x="1843294" y="289197"/>
        <a:ext cx="870843" cy="545394"/>
      </dsp:txXfrm>
    </dsp:sp>
    <dsp:sp modelId="{5F8E8CF1-5324-4343-8001-C9839293145B}">
      <dsp:nvSpPr>
        <dsp:cNvPr id="0" name=""/>
        <dsp:cNvSpPr/>
      </dsp:nvSpPr>
      <dsp:spPr>
        <a:xfrm>
          <a:off x="1323989" y="231958"/>
          <a:ext cx="4156777" cy="4156777"/>
        </a:xfrm>
        <a:custGeom>
          <a:avLst/>
          <a:gdLst/>
          <a:ahLst/>
          <a:cxnLst/>
          <a:rect l="0" t="0" r="0" b="0"/>
          <a:pathLst>
            <a:path>
              <a:moveTo>
                <a:pt x="1457963" y="94762"/>
              </a:moveTo>
              <a:arcTo wR="2078388" hR="2078388" stAng="15157902" swAng="199927"/>
            </a:path>
          </a:pathLst>
        </a:custGeom>
        <a:noFill/>
        <a:ln w="9525" cap="flat" cmpd="sng" algn="ctr">
          <a:solidFill>
            <a:schemeClr val="accent2">
              <a:hueOff val="-8690476"/>
              <a:satOff val="83854"/>
              <a:lumOff val="24902"/>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0A370-3479-4AA9-A968-15B6FF6A23E8}">
      <dsp:nvSpPr>
        <dsp:cNvPr id="0" name=""/>
        <dsp:cNvSpPr/>
      </dsp:nvSpPr>
      <dsp:spPr>
        <a:xfrm>
          <a:off x="0" y="0"/>
          <a:ext cx="2199299" cy="4786346"/>
        </a:xfrm>
        <a:prstGeom prst="roundRect">
          <a:avLst>
            <a:gd name="adj" fmla="val 1000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Content</a:t>
          </a:r>
          <a:endParaRPr lang="en-US" sz="2700" kern="1200" dirty="0"/>
        </a:p>
      </dsp:txBody>
      <dsp:txXfrm>
        <a:off x="0" y="0"/>
        <a:ext cx="2199299" cy="1435903"/>
      </dsp:txXfrm>
    </dsp:sp>
    <dsp:sp modelId="{EFB8F099-D45D-4F08-AC08-6D76479DCBD3}">
      <dsp:nvSpPr>
        <dsp:cNvPr id="0" name=""/>
        <dsp:cNvSpPr/>
      </dsp:nvSpPr>
      <dsp:spPr>
        <a:xfrm>
          <a:off x="220775" y="1437306"/>
          <a:ext cx="1759439" cy="1443148"/>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Create Data Templates</a:t>
          </a:r>
          <a:endParaRPr lang="en-US" sz="2100" kern="1200" dirty="0"/>
        </a:p>
      </dsp:txBody>
      <dsp:txXfrm>
        <a:off x="263043" y="1479574"/>
        <a:ext cx="1674903" cy="1358612"/>
      </dsp:txXfrm>
    </dsp:sp>
    <dsp:sp modelId="{E71A14D5-F293-47F6-936D-85A38B50E326}">
      <dsp:nvSpPr>
        <dsp:cNvPr id="0" name=""/>
        <dsp:cNvSpPr/>
      </dsp:nvSpPr>
      <dsp:spPr>
        <a:xfrm>
          <a:off x="220775" y="3102477"/>
          <a:ext cx="1759439" cy="1443148"/>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Create Content Items</a:t>
          </a:r>
          <a:endParaRPr lang="en-US" sz="2100" kern="1200" dirty="0"/>
        </a:p>
      </dsp:txBody>
      <dsp:txXfrm>
        <a:off x="263043" y="3144745"/>
        <a:ext cx="1674903" cy="1358612"/>
      </dsp:txXfrm>
    </dsp:sp>
    <dsp:sp modelId="{4BA016CB-FA27-4C4B-80D2-C9E479BE7A0C}">
      <dsp:nvSpPr>
        <dsp:cNvPr id="0" name=""/>
        <dsp:cNvSpPr/>
      </dsp:nvSpPr>
      <dsp:spPr>
        <a:xfrm>
          <a:off x="2365093" y="0"/>
          <a:ext cx="2199299" cy="4786346"/>
        </a:xfrm>
        <a:prstGeom prst="roundRect">
          <a:avLst>
            <a:gd name="adj" fmla="val 1000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Presentation</a:t>
          </a:r>
          <a:endParaRPr lang="en-US" sz="2700" kern="1200" dirty="0"/>
        </a:p>
      </dsp:txBody>
      <dsp:txXfrm>
        <a:off x="2365093" y="0"/>
        <a:ext cx="2199299" cy="1435903"/>
      </dsp:txXfrm>
    </dsp:sp>
    <dsp:sp modelId="{0E4E6D5C-D2A0-4834-B976-8D415BC67FF5}">
      <dsp:nvSpPr>
        <dsp:cNvPr id="0" name=""/>
        <dsp:cNvSpPr/>
      </dsp:nvSpPr>
      <dsp:spPr>
        <a:xfrm>
          <a:off x="2585023" y="1437306"/>
          <a:ext cx="1759439" cy="1443148"/>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Create Layouts</a:t>
          </a:r>
          <a:endParaRPr lang="en-US" sz="2100" kern="1200" dirty="0"/>
        </a:p>
      </dsp:txBody>
      <dsp:txXfrm>
        <a:off x="2627291" y="1479574"/>
        <a:ext cx="1674903" cy="1358612"/>
      </dsp:txXfrm>
    </dsp:sp>
    <dsp:sp modelId="{16F92B12-0392-4A32-ACE4-7BF743CA1124}">
      <dsp:nvSpPr>
        <dsp:cNvPr id="0" name=""/>
        <dsp:cNvSpPr/>
      </dsp:nvSpPr>
      <dsp:spPr>
        <a:xfrm>
          <a:off x="2585023" y="3102477"/>
          <a:ext cx="1759439" cy="1443148"/>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Create Controls</a:t>
          </a:r>
          <a:endParaRPr lang="en-US" sz="2100" kern="1200" dirty="0"/>
        </a:p>
      </dsp:txBody>
      <dsp:txXfrm>
        <a:off x="2627291" y="3144745"/>
        <a:ext cx="1674903" cy="1358612"/>
      </dsp:txXfrm>
    </dsp:sp>
    <dsp:sp modelId="{E5787006-BF2C-4ECD-A39E-FED056675939}">
      <dsp:nvSpPr>
        <dsp:cNvPr id="0" name=""/>
        <dsp:cNvSpPr/>
      </dsp:nvSpPr>
      <dsp:spPr>
        <a:xfrm>
          <a:off x="4729340" y="0"/>
          <a:ext cx="2199299" cy="4786346"/>
        </a:xfrm>
        <a:prstGeom prst="roundRect">
          <a:avLst>
            <a:gd name="adj" fmla="val 1000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Bind</a:t>
          </a:r>
          <a:endParaRPr lang="en-US" sz="2700" kern="1200" dirty="0"/>
        </a:p>
      </dsp:txBody>
      <dsp:txXfrm>
        <a:off x="4729340" y="0"/>
        <a:ext cx="2199299" cy="1435903"/>
      </dsp:txXfrm>
    </dsp:sp>
    <dsp:sp modelId="{2940CE3B-9A0C-4262-9B71-592368942F64}">
      <dsp:nvSpPr>
        <dsp:cNvPr id="0" name=""/>
        <dsp:cNvSpPr/>
      </dsp:nvSpPr>
      <dsp:spPr>
        <a:xfrm>
          <a:off x="4949270" y="1435903"/>
          <a:ext cx="1759439" cy="3111124"/>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Template Standard Values</a:t>
          </a:r>
        </a:p>
        <a:p>
          <a:pPr lvl="0" algn="ctr" defTabSz="933450">
            <a:lnSpc>
              <a:spcPct val="90000"/>
            </a:lnSpc>
            <a:spcBef>
              <a:spcPct val="0"/>
            </a:spcBef>
            <a:spcAft>
              <a:spcPct val="35000"/>
            </a:spcAft>
          </a:pPr>
          <a:r>
            <a:rPr lang="en-US" sz="2100" kern="1200" dirty="0" smtClean="0"/>
            <a:t> Presentation Layout Details</a:t>
          </a:r>
          <a:endParaRPr lang="en-US" sz="2100" kern="1200" dirty="0"/>
        </a:p>
      </dsp:txBody>
      <dsp:txXfrm>
        <a:off x="5000802" y="1487435"/>
        <a:ext cx="1656375" cy="30080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0A370-3479-4AA9-A968-15B6FF6A23E8}">
      <dsp:nvSpPr>
        <dsp:cNvPr id="0" name=""/>
        <dsp:cNvSpPr/>
      </dsp:nvSpPr>
      <dsp:spPr>
        <a:xfrm>
          <a:off x="0" y="0"/>
          <a:ext cx="2199299" cy="4786346"/>
        </a:xfrm>
        <a:prstGeom prst="roundRect">
          <a:avLst>
            <a:gd name="adj" fmla="val 1000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Content</a:t>
          </a:r>
          <a:endParaRPr lang="en-US" sz="2700" kern="1200" dirty="0"/>
        </a:p>
      </dsp:txBody>
      <dsp:txXfrm>
        <a:off x="0" y="0"/>
        <a:ext cx="2199299" cy="1435903"/>
      </dsp:txXfrm>
    </dsp:sp>
    <dsp:sp modelId="{EFB8F099-D45D-4F08-AC08-6D76479DCBD3}">
      <dsp:nvSpPr>
        <dsp:cNvPr id="0" name=""/>
        <dsp:cNvSpPr/>
      </dsp:nvSpPr>
      <dsp:spPr>
        <a:xfrm>
          <a:off x="220775" y="1437306"/>
          <a:ext cx="1759439" cy="1443148"/>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Create Data Templates</a:t>
          </a:r>
          <a:endParaRPr lang="en-US" sz="2100" kern="1200" dirty="0"/>
        </a:p>
      </dsp:txBody>
      <dsp:txXfrm>
        <a:off x="263043" y="1479574"/>
        <a:ext cx="1674903" cy="1358612"/>
      </dsp:txXfrm>
    </dsp:sp>
    <dsp:sp modelId="{E71A14D5-F293-47F6-936D-85A38B50E326}">
      <dsp:nvSpPr>
        <dsp:cNvPr id="0" name=""/>
        <dsp:cNvSpPr/>
      </dsp:nvSpPr>
      <dsp:spPr>
        <a:xfrm>
          <a:off x="220775" y="3102477"/>
          <a:ext cx="1759439" cy="1443148"/>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Create Content Items</a:t>
          </a:r>
          <a:endParaRPr lang="en-US" sz="2100" kern="1200" dirty="0"/>
        </a:p>
      </dsp:txBody>
      <dsp:txXfrm>
        <a:off x="263043" y="3144745"/>
        <a:ext cx="1674903" cy="1358612"/>
      </dsp:txXfrm>
    </dsp:sp>
    <dsp:sp modelId="{4BA016CB-FA27-4C4B-80D2-C9E479BE7A0C}">
      <dsp:nvSpPr>
        <dsp:cNvPr id="0" name=""/>
        <dsp:cNvSpPr/>
      </dsp:nvSpPr>
      <dsp:spPr>
        <a:xfrm>
          <a:off x="2365093" y="0"/>
          <a:ext cx="2199299" cy="4786346"/>
        </a:xfrm>
        <a:prstGeom prst="roundRect">
          <a:avLst>
            <a:gd name="adj" fmla="val 1000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Presentation</a:t>
          </a:r>
          <a:endParaRPr lang="en-US" sz="2700" kern="1200" dirty="0"/>
        </a:p>
      </dsp:txBody>
      <dsp:txXfrm>
        <a:off x="2365093" y="0"/>
        <a:ext cx="2199299" cy="1435903"/>
      </dsp:txXfrm>
    </dsp:sp>
    <dsp:sp modelId="{0E4E6D5C-D2A0-4834-B976-8D415BC67FF5}">
      <dsp:nvSpPr>
        <dsp:cNvPr id="0" name=""/>
        <dsp:cNvSpPr/>
      </dsp:nvSpPr>
      <dsp:spPr>
        <a:xfrm>
          <a:off x="2585023" y="1437306"/>
          <a:ext cx="1759439" cy="1443148"/>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Create Layouts</a:t>
          </a:r>
          <a:endParaRPr lang="en-US" sz="2100" kern="1200" dirty="0"/>
        </a:p>
      </dsp:txBody>
      <dsp:txXfrm>
        <a:off x="2627291" y="1479574"/>
        <a:ext cx="1674903" cy="1358612"/>
      </dsp:txXfrm>
    </dsp:sp>
    <dsp:sp modelId="{16F92B12-0392-4A32-ACE4-7BF743CA1124}">
      <dsp:nvSpPr>
        <dsp:cNvPr id="0" name=""/>
        <dsp:cNvSpPr/>
      </dsp:nvSpPr>
      <dsp:spPr>
        <a:xfrm>
          <a:off x="2585023" y="3102477"/>
          <a:ext cx="1759439" cy="1443148"/>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Create Controls</a:t>
          </a:r>
          <a:endParaRPr lang="en-US" sz="2100" kern="1200" dirty="0"/>
        </a:p>
      </dsp:txBody>
      <dsp:txXfrm>
        <a:off x="2627291" y="3144745"/>
        <a:ext cx="1674903" cy="1358612"/>
      </dsp:txXfrm>
    </dsp:sp>
    <dsp:sp modelId="{E5787006-BF2C-4ECD-A39E-FED056675939}">
      <dsp:nvSpPr>
        <dsp:cNvPr id="0" name=""/>
        <dsp:cNvSpPr/>
      </dsp:nvSpPr>
      <dsp:spPr>
        <a:xfrm>
          <a:off x="4729340" y="0"/>
          <a:ext cx="2199299" cy="4786346"/>
        </a:xfrm>
        <a:prstGeom prst="roundRect">
          <a:avLst>
            <a:gd name="adj" fmla="val 10000"/>
          </a:avLst>
        </a:prstGeom>
        <a:solidFill>
          <a:schemeClr val="dk2">
            <a:tint val="4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Bind</a:t>
          </a:r>
          <a:endParaRPr lang="en-US" sz="2700" kern="1200" dirty="0"/>
        </a:p>
      </dsp:txBody>
      <dsp:txXfrm>
        <a:off x="4729340" y="0"/>
        <a:ext cx="2199299" cy="1435903"/>
      </dsp:txXfrm>
    </dsp:sp>
    <dsp:sp modelId="{2940CE3B-9A0C-4262-9B71-592368942F64}">
      <dsp:nvSpPr>
        <dsp:cNvPr id="0" name=""/>
        <dsp:cNvSpPr/>
      </dsp:nvSpPr>
      <dsp:spPr>
        <a:xfrm>
          <a:off x="4949270" y="1435903"/>
          <a:ext cx="1759439" cy="3111124"/>
        </a:xfrm>
        <a:prstGeom prst="roundRect">
          <a:avLst>
            <a:gd name="adj" fmla="val 10000"/>
          </a:avLst>
        </a:prstGeom>
        <a:solidFill>
          <a:schemeClr val="dk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53340" tIns="40005" rIns="53340" bIns="40005" numCol="1" spcCol="1270" anchor="ctr" anchorCtr="0">
          <a:noAutofit/>
          <a:sp3d extrusionH="28000" prstMaterial="matte"/>
        </a:bodyPr>
        <a:lstStyle/>
        <a:p>
          <a:pPr lvl="0" algn="ctr" defTabSz="933450">
            <a:lnSpc>
              <a:spcPct val="90000"/>
            </a:lnSpc>
            <a:spcBef>
              <a:spcPct val="0"/>
            </a:spcBef>
            <a:spcAft>
              <a:spcPct val="35000"/>
            </a:spcAft>
          </a:pPr>
          <a:r>
            <a:rPr lang="en-US" sz="2100" kern="1200" dirty="0" smtClean="0"/>
            <a:t>Template Standard Values</a:t>
          </a:r>
        </a:p>
        <a:p>
          <a:pPr lvl="0" algn="ctr" defTabSz="933450">
            <a:lnSpc>
              <a:spcPct val="90000"/>
            </a:lnSpc>
            <a:spcBef>
              <a:spcPct val="0"/>
            </a:spcBef>
            <a:spcAft>
              <a:spcPct val="35000"/>
            </a:spcAft>
          </a:pPr>
          <a:r>
            <a:rPr lang="en-US" sz="2100" kern="1200" dirty="0" smtClean="0"/>
            <a:t> Presentation Layout Details</a:t>
          </a:r>
          <a:endParaRPr lang="en-US" sz="2100" kern="1200" dirty="0"/>
        </a:p>
      </dsp:txBody>
      <dsp:txXfrm>
        <a:off x="5000802" y="1487435"/>
        <a:ext cx="1656375" cy="30080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C5CAD1-9DF1-4712-95BC-4C3BE76F92FC}">
      <dsp:nvSpPr>
        <dsp:cNvPr id="0" name=""/>
        <dsp:cNvSpPr/>
      </dsp:nvSpPr>
      <dsp:spPr>
        <a:xfrm>
          <a:off x="2446757" y="1000157"/>
          <a:ext cx="2423999" cy="2423999"/>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sz="3200" b="0" kern="120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  T</a:t>
          </a:r>
          <a:r>
            <a:rPr lang="en-US" sz="2000" b="0" kern="120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emplate</a:t>
          </a:r>
        </a:p>
        <a:p>
          <a:pPr lvl="0" algn="l" defTabSz="1422400">
            <a:lnSpc>
              <a:spcPct val="90000"/>
            </a:lnSpc>
            <a:spcBef>
              <a:spcPct val="0"/>
            </a:spcBef>
            <a:spcAft>
              <a:spcPct val="35000"/>
            </a:spcAft>
          </a:pPr>
          <a:r>
            <a:rPr lang="en-US" sz="3200" b="0" kern="120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  S</a:t>
          </a:r>
          <a:r>
            <a:rPr lang="en-US" sz="2000" b="0" kern="120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tandard</a:t>
          </a:r>
        </a:p>
        <a:p>
          <a:pPr lvl="0" algn="l" defTabSz="1422400">
            <a:lnSpc>
              <a:spcPct val="90000"/>
            </a:lnSpc>
            <a:spcBef>
              <a:spcPct val="0"/>
            </a:spcBef>
            <a:spcAft>
              <a:spcPct val="35000"/>
            </a:spcAft>
          </a:pPr>
          <a:r>
            <a:rPr lang="en-US" sz="3200" b="0" kern="120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  V</a:t>
          </a:r>
          <a:r>
            <a:rPr lang="en-US" sz="2000" b="0" kern="120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rPr>
            <a:t>alues</a:t>
          </a:r>
          <a:endParaRPr lang="en-US" sz="2000" b="0" kern="120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dsp:txBody>
      <dsp:txXfrm>
        <a:off x="2801743" y="1355143"/>
        <a:ext cx="1714027" cy="1714027"/>
      </dsp:txXfrm>
    </dsp:sp>
    <dsp:sp modelId="{0EB70FE5-1AD3-4BD4-A642-773CAE7A0024}">
      <dsp:nvSpPr>
        <dsp:cNvPr id="0" name=""/>
        <dsp:cNvSpPr/>
      </dsp:nvSpPr>
      <dsp:spPr>
        <a:xfrm rot="19774747">
          <a:off x="4612567" y="1243424"/>
          <a:ext cx="1326834" cy="38238"/>
        </a:xfrm>
        <a:custGeom>
          <a:avLst/>
          <a:gdLst/>
          <a:ahLst/>
          <a:cxnLst/>
          <a:rect l="0" t="0" r="0" b="0"/>
          <a:pathLst>
            <a:path>
              <a:moveTo>
                <a:pt x="0" y="19119"/>
              </a:moveTo>
              <a:lnTo>
                <a:pt x="1326834" y="19119"/>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0" kern="120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dsp:txBody>
      <dsp:txXfrm>
        <a:off x="5242813" y="1229372"/>
        <a:ext cx="66341" cy="66341"/>
      </dsp:txXfrm>
    </dsp:sp>
    <dsp:sp modelId="{373C14DA-7619-4C85-8C74-3D09FBF2DB32}">
      <dsp:nvSpPr>
        <dsp:cNvPr id="0" name=""/>
        <dsp:cNvSpPr/>
      </dsp:nvSpPr>
      <dsp:spPr>
        <a:xfrm>
          <a:off x="5787275" y="261446"/>
          <a:ext cx="883165" cy="883165"/>
        </a:xfrm>
        <a:prstGeom prst="ellipse">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Default Values</a:t>
          </a:r>
          <a:endParaRPr lang="en-US" sz="800" b="1" kern="1200"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dsp:txBody>
      <dsp:txXfrm>
        <a:off x="5916612" y="390783"/>
        <a:ext cx="624491" cy="624491"/>
      </dsp:txXfrm>
    </dsp:sp>
    <dsp:sp modelId="{A735E447-FDB7-42B2-AB24-805FF633B457}">
      <dsp:nvSpPr>
        <dsp:cNvPr id="0" name=""/>
        <dsp:cNvSpPr/>
      </dsp:nvSpPr>
      <dsp:spPr>
        <a:xfrm rot="21249504">
          <a:off x="4862096" y="2023293"/>
          <a:ext cx="911560" cy="38238"/>
        </a:xfrm>
        <a:custGeom>
          <a:avLst/>
          <a:gdLst/>
          <a:ahLst/>
          <a:cxnLst/>
          <a:rect l="0" t="0" r="0" b="0"/>
          <a:pathLst>
            <a:path>
              <a:moveTo>
                <a:pt x="0" y="19119"/>
              </a:moveTo>
              <a:lnTo>
                <a:pt x="911560" y="19119"/>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0" kern="120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dsp:txBody>
      <dsp:txXfrm>
        <a:off x="5295087" y="2019624"/>
        <a:ext cx="45578" cy="45578"/>
      </dsp:txXfrm>
    </dsp:sp>
    <dsp:sp modelId="{F393A5F5-0D82-4C4D-9861-3F7B95DFC1FA}">
      <dsp:nvSpPr>
        <dsp:cNvPr id="0" name=""/>
        <dsp:cNvSpPr/>
      </dsp:nvSpPr>
      <dsp:spPr>
        <a:xfrm>
          <a:off x="5768619" y="1500222"/>
          <a:ext cx="938475" cy="896136"/>
        </a:xfrm>
        <a:prstGeom prst="ellipse">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3"/>
        </a:lnRef>
        <a:fillRef idx="3">
          <a:schemeClr val="accent3"/>
        </a:fillRef>
        <a:effectRef idx="3">
          <a:schemeClr val="accent3"/>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Insert Options</a:t>
          </a:r>
          <a:endParaRPr lang="en-US" sz="800" b="1" kern="1200"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dsp:txBody>
      <dsp:txXfrm>
        <a:off x="5906055" y="1631458"/>
        <a:ext cx="663603" cy="633664"/>
      </dsp:txXfrm>
    </dsp:sp>
    <dsp:sp modelId="{4AD9409B-E2E6-4238-946A-B680CAD640F5}">
      <dsp:nvSpPr>
        <dsp:cNvPr id="0" name=""/>
        <dsp:cNvSpPr/>
      </dsp:nvSpPr>
      <dsp:spPr>
        <a:xfrm rot="2836398">
          <a:off x="4133595" y="3877397"/>
          <a:ext cx="2161796" cy="38238"/>
        </a:xfrm>
        <a:custGeom>
          <a:avLst/>
          <a:gdLst/>
          <a:ahLst/>
          <a:cxnLst/>
          <a:rect l="0" t="0" r="0" b="0"/>
          <a:pathLst>
            <a:path>
              <a:moveTo>
                <a:pt x="0" y="19119"/>
              </a:moveTo>
              <a:lnTo>
                <a:pt x="2161796" y="19119"/>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b="0" kern="120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dsp:txBody>
      <dsp:txXfrm>
        <a:off x="5160448" y="3842471"/>
        <a:ext cx="108089" cy="108089"/>
      </dsp:txXfrm>
    </dsp:sp>
    <dsp:sp modelId="{53E849B3-D2F8-4A55-A759-ED039E915170}">
      <dsp:nvSpPr>
        <dsp:cNvPr id="0" name=""/>
        <dsp:cNvSpPr/>
      </dsp:nvSpPr>
      <dsp:spPr>
        <a:xfrm>
          <a:off x="5804344" y="4572047"/>
          <a:ext cx="892949" cy="892949"/>
        </a:xfrm>
        <a:prstGeom prst="ellipse">
          <a:avLst/>
        </a:prstGeom>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en-US" sz="800" b="1" kern="1200"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Workflow</a:t>
          </a:r>
          <a:endParaRPr lang="en-US" sz="800" b="1" kern="1200"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dsp:txBody>
      <dsp:txXfrm>
        <a:off x="5935113" y="4702816"/>
        <a:ext cx="631411" cy="631411"/>
      </dsp:txXfrm>
    </dsp:sp>
    <dsp:sp modelId="{B9D15C7C-BE46-4580-8056-EA432C18ACDA}">
      <dsp:nvSpPr>
        <dsp:cNvPr id="0" name=""/>
        <dsp:cNvSpPr/>
      </dsp:nvSpPr>
      <dsp:spPr>
        <a:xfrm rot="1683734">
          <a:off x="4675369" y="2974886"/>
          <a:ext cx="899970" cy="38238"/>
        </a:xfrm>
        <a:custGeom>
          <a:avLst/>
          <a:gdLst/>
          <a:ahLst/>
          <a:cxnLst/>
          <a:rect l="0" t="0" r="0" b="0"/>
          <a:pathLst>
            <a:path>
              <a:moveTo>
                <a:pt x="0" y="19119"/>
              </a:moveTo>
              <a:lnTo>
                <a:pt x="899970" y="19119"/>
              </a:lnTo>
            </a:path>
          </a:pathLst>
        </a:custGeom>
        <a:noFill/>
        <a:ln w="25400" cap="flat" cmpd="sng" algn="ctr">
          <a:solidFill>
            <a:schemeClr val="dk2">
              <a:shade val="60000"/>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b="0" kern="120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dsp:txBody>
      <dsp:txXfrm>
        <a:off x="5102855" y="2971506"/>
        <a:ext cx="44998" cy="44998"/>
      </dsp:txXfrm>
    </dsp:sp>
    <dsp:sp modelId="{44B5DD78-A00A-4189-B228-CE265061E7AE}">
      <dsp:nvSpPr>
        <dsp:cNvPr id="0" name=""/>
        <dsp:cNvSpPr/>
      </dsp:nvSpPr>
      <dsp:spPr>
        <a:xfrm>
          <a:off x="5429291" y="2786107"/>
          <a:ext cx="1584623" cy="1584623"/>
        </a:xfrm>
        <a:prstGeom prst="ellipse">
          <a:avLst/>
        </a:prstGeom>
        <a:solidFill>
          <a:srgbClr val="FFCC00"/>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en-US" sz="1000" b="1" kern="1200"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Presentation Layout Details</a:t>
          </a:r>
          <a:endParaRPr lang="en-US" sz="1000" b="1" kern="1200"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dsp:txBody>
      <dsp:txXfrm>
        <a:off x="5661354" y="3018170"/>
        <a:ext cx="1120497" cy="1120497"/>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10.vml.rels><?xml version="1.0" encoding="UTF-8" standalone="yes"?>
<Relationships xmlns="http://schemas.openxmlformats.org/package/2006/relationships"><Relationship Id="rId1" Type="http://schemas.openxmlformats.org/officeDocument/2006/relationships/image" Target="NULL"/></Relationships>
</file>

<file path=ppt/drawings/_rels/vmlDrawing11.vml.rels><?xml version="1.0" encoding="UTF-8" standalone="yes"?>
<Relationships xmlns="http://schemas.openxmlformats.org/package/2006/relationships"><Relationship Id="rId1" Type="http://schemas.openxmlformats.org/officeDocument/2006/relationships/image" Target="NULL"/></Relationships>
</file>

<file path=ppt/drawings/_rels/vmlDrawing12.vml.rels><?xml version="1.0" encoding="UTF-8" standalone="yes"?>
<Relationships xmlns="http://schemas.openxmlformats.org/package/2006/relationships"><Relationship Id="rId1" Type="http://schemas.openxmlformats.org/officeDocument/2006/relationships/image" Target="NULL"/></Relationships>
</file>

<file path=ppt/drawings/_rels/vmlDrawing13.vml.rels><?xml version="1.0" encoding="UTF-8" standalone="yes"?>
<Relationships xmlns="http://schemas.openxmlformats.org/package/2006/relationships"><Relationship Id="rId1" Type="http://schemas.openxmlformats.org/officeDocument/2006/relationships/image" Target="NULL"/></Relationships>
</file>

<file path=ppt/drawings/_rels/vmlDrawing14.vml.rels><?xml version="1.0" encoding="UTF-8" standalone="yes"?>
<Relationships xmlns="http://schemas.openxmlformats.org/package/2006/relationships"><Relationship Id="rId1" Type="http://schemas.openxmlformats.org/officeDocument/2006/relationships/image" Target="NULL"/></Relationships>
</file>

<file path=ppt/drawings/_rels/vmlDrawing15.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NULL"/></Relationships>
</file>

<file path=ppt/drawings/_rels/vmlDrawing5.vml.rels><?xml version="1.0" encoding="UTF-8" standalone="yes"?>
<Relationships xmlns="http://schemas.openxmlformats.org/package/2006/relationships"><Relationship Id="rId1" Type="http://schemas.openxmlformats.org/officeDocument/2006/relationships/image" Target="NULL"/></Relationships>
</file>

<file path=ppt/drawings/_rels/vmlDrawing6.vml.rels><?xml version="1.0" encoding="UTF-8" standalone="yes"?>
<Relationships xmlns="http://schemas.openxmlformats.org/package/2006/relationships"><Relationship Id="rId1" Type="http://schemas.openxmlformats.org/officeDocument/2006/relationships/image" Target="NULL"/></Relationships>
</file>

<file path=ppt/drawings/_rels/vmlDrawing7.vml.rels><?xml version="1.0" encoding="UTF-8" standalone="yes"?>
<Relationships xmlns="http://schemas.openxmlformats.org/package/2006/relationships"><Relationship Id="rId1" Type="http://schemas.openxmlformats.org/officeDocument/2006/relationships/image" Target="NULL"/></Relationships>
</file>

<file path=ppt/drawings/_rels/vmlDrawing8.vml.rels><?xml version="1.0" encoding="UTF-8" standalone="yes"?>
<Relationships xmlns="http://schemas.openxmlformats.org/package/2006/relationships"><Relationship Id="rId1" Type="http://schemas.openxmlformats.org/officeDocument/2006/relationships/image" Target="NULL"/></Relationships>
</file>

<file path=ppt/drawings/_rels/vmlDrawing9.vml.rels><?xml version="1.0" encoding="UTF-8" standalone="yes"?>
<Relationships xmlns="http://schemas.openxmlformats.org/package/2006/relationships"><Relationship Id="rId1" Type="http://schemas.openxmlformats.org/officeDocument/2006/relationships/image" Target="NUL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B6D7C08-F420-4781-B66D-7C626C1ECF34}" type="datetimeFigureOut">
              <a:rPr lang="en-US" smtClean="0"/>
              <a:t>5/2/2013</a:t>
            </a:fld>
            <a:endParaRPr lang="en-US" dirty="0"/>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AD893211-26E0-476B-83FC-F1BBD9299860}" type="slidenum">
              <a:rPr lang="en-US" smtClean="0"/>
              <a:t>‹#›</a:t>
            </a:fld>
            <a:endParaRPr lang="en-US" dirty="0"/>
          </a:p>
        </p:txBody>
      </p:sp>
    </p:spTree>
    <p:extLst>
      <p:ext uri="{BB962C8B-B14F-4D97-AF65-F5344CB8AC3E}">
        <p14:creationId xmlns:p14="http://schemas.microsoft.com/office/powerpoint/2010/main" val="2161337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a:noFill/>
        </p:spPr>
        <p:txBody>
          <a:bodyPr/>
          <a:lstStyle/>
          <a:p>
            <a:r>
              <a:rPr lang="en-GB" dirty="0" smtClean="0">
                <a:solidFill>
                  <a:prstClr val="black"/>
                </a:solidFill>
              </a:rPr>
              <a:t>Sitecore Content Management Solutions</a:t>
            </a:r>
          </a:p>
        </p:txBody>
      </p:sp>
      <p:sp>
        <p:nvSpPr>
          <p:cNvPr id="10243" name="Rectangle 6"/>
          <p:cNvSpPr>
            <a:spLocks noGrp="1" noChangeArrowheads="1"/>
          </p:cNvSpPr>
          <p:nvPr>
            <p:ph type="ftr" sz="quarter" idx="4"/>
          </p:nvPr>
        </p:nvSpPr>
        <p:spPr>
          <a:noFill/>
        </p:spPr>
        <p:txBody>
          <a:bodyPr/>
          <a:lstStyle/>
          <a:p>
            <a:r>
              <a:rPr lang="en-GB" dirty="0" smtClean="0">
                <a:solidFill>
                  <a:prstClr val="black"/>
                </a:solidFill>
              </a:rPr>
              <a:t>Sitecore is a trademark of Sitecore A/S. All other brand and product names are the property of their respective holders. Copyright © 2001-2003 Sitecore A/S. All Rights Reserved.” </a:t>
            </a:r>
          </a:p>
        </p:txBody>
      </p:sp>
      <p:sp>
        <p:nvSpPr>
          <p:cNvPr id="10244" name="Rectangle 7"/>
          <p:cNvSpPr>
            <a:spLocks noGrp="1" noChangeArrowheads="1"/>
          </p:cNvSpPr>
          <p:nvPr>
            <p:ph type="sldNum" sz="quarter" idx="5"/>
          </p:nvPr>
        </p:nvSpPr>
        <p:spPr>
          <a:noFill/>
        </p:spPr>
        <p:txBody>
          <a:bodyPr/>
          <a:lstStyle/>
          <a:p>
            <a:r>
              <a:rPr lang="en-GB" dirty="0" smtClean="0">
                <a:solidFill>
                  <a:prstClr val="black"/>
                </a:solidFill>
              </a:rPr>
              <a:t>Page </a:t>
            </a:r>
            <a:fld id="{E338540A-1B6C-4587-8E1F-2006B08462A3}" type="slidenum">
              <a:rPr lang="en-GB" smtClean="0">
                <a:solidFill>
                  <a:prstClr val="black"/>
                </a:solidFill>
              </a:rPr>
              <a:pPr/>
              <a:t>1</a:t>
            </a:fld>
            <a:endParaRPr lang="en-GB" dirty="0" smtClean="0">
              <a:solidFill>
                <a:prstClr val="black"/>
              </a:solidFill>
            </a:endParaRPr>
          </a:p>
        </p:txBody>
      </p:sp>
      <p:sp>
        <p:nvSpPr>
          <p:cNvPr id="10245" name="Rectangle 2"/>
          <p:cNvSpPr>
            <a:spLocks noGrp="1" noRot="1" noChangeAspect="1" noChangeArrowheads="1" noTextEdit="1"/>
          </p:cNvSpPr>
          <p:nvPr>
            <p:ph type="sldImg"/>
          </p:nvPr>
        </p:nvSpPr>
        <p:spPr>
          <a:xfrm>
            <a:off x="1430338" y="566738"/>
            <a:ext cx="4433887" cy="3324225"/>
          </a:xfrm>
          <a:ln/>
        </p:spPr>
      </p:sp>
      <p:sp>
        <p:nvSpPr>
          <p:cNvPr id="10246"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76D963-3615-40D6-9FFA-1DC8242BE0F0}" type="slidenum">
              <a:rPr lang="en-US" smtClean="0"/>
              <a:t>11</a:t>
            </a:fld>
            <a:endParaRPr lang="en-US"/>
          </a:p>
        </p:txBody>
      </p:sp>
    </p:spTree>
    <p:extLst>
      <p:ext uri="{BB962C8B-B14F-4D97-AF65-F5344CB8AC3E}">
        <p14:creationId xmlns:p14="http://schemas.microsoft.com/office/powerpoint/2010/main" val="3373618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19" y="567393"/>
            <a:ext cx="4927991" cy="3323080"/>
          </a:xfrm>
        </p:spPr>
      </p:sp>
      <p:sp>
        <p:nvSpPr>
          <p:cNvPr id="3" name="Notes Placeholder 2"/>
          <p:cNvSpPr>
            <a:spLocks noGrp="1"/>
          </p:cNvSpPr>
          <p:nvPr>
            <p:ph type="body" idx="1"/>
          </p:nvPr>
        </p:nvSpPr>
        <p:spPr/>
        <p:txBody>
          <a:bodyPr>
            <a:normAutofit/>
          </a:bodyPr>
          <a:lstStyle/>
          <a:p>
            <a:r>
              <a:rPr lang="da-DK" dirty="0" err="1" smtClean="0"/>
              <a:t>Help</a:t>
            </a:r>
            <a:r>
              <a:rPr lang="da-DK" baseline="0" dirty="0" smtClean="0"/>
              <a:t> </a:t>
            </a:r>
            <a:r>
              <a:rPr lang="da-DK" baseline="0" dirty="0" err="1" smtClean="0"/>
              <a:t>you</a:t>
            </a:r>
            <a:r>
              <a:rPr lang="da-DK" baseline="0" dirty="0" smtClean="0"/>
              <a:t> to </a:t>
            </a:r>
            <a:r>
              <a:rPr lang="da-DK" baseline="0" dirty="0" err="1" smtClean="0"/>
              <a:t>make</a:t>
            </a:r>
            <a:r>
              <a:rPr lang="da-DK" baseline="0" dirty="0" smtClean="0"/>
              <a:t> more </a:t>
            </a:r>
            <a:r>
              <a:rPr lang="da-DK" baseline="0" dirty="0" err="1" smtClean="0"/>
              <a:t>engaging</a:t>
            </a:r>
            <a:r>
              <a:rPr lang="da-DK" baseline="0" dirty="0" smtClean="0"/>
              <a:t> websites!</a:t>
            </a:r>
            <a:endParaRPr lang="da-DK" dirty="0"/>
          </a:p>
        </p:txBody>
      </p:sp>
      <p:sp>
        <p:nvSpPr>
          <p:cNvPr id="4" name="Header Placeholder 3"/>
          <p:cNvSpPr>
            <a:spLocks noGrp="1"/>
          </p:cNvSpPr>
          <p:nvPr>
            <p:ph type="hdr" sz="quarter" idx="10"/>
          </p:nvPr>
        </p:nvSpPr>
        <p:spPr/>
        <p:txBody>
          <a:bodyPr/>
          <a:lstStyle/>
          <a:p>
            <a:r>
              <a:rPr lang="en-US" dirty="0" smtClean="0"/>
              <a:t>Sitecore Content Management Solutions</a:t>
            </a:r>
            <a:endParaRPr lang="en-US" dirty="0"/>
          </a:p>
        </p:txBody>
      </p:sp>
      <p:sp>
        <p:nvSpPr>
          <p:cNvPr id="5" name="Footer Placeholder 4"/>
          <p:cNvSpPr>
            <a:spLocks noGrp="1"/>
          </p:cNvSpPr>
          <p:nvPr>
            <p:ph type="ftr" sz="quarter" idx="11"/>
          </p:nvPr>
        </p:nvSpPr>
        <p:spPr/>
        <p:txBody>
          <a:bodyPr/>
          <a:lstStyle/>
          <a:p>
            <a:r>
              <a:rPr lang="en-US" dirty="0" smtClean="0"/>
              <a:t>Sitecore is a trademark of Sitecore A/S. All other brand and product names are the property of their respective holders. Copyright © 2001-2005 Sitecore A/S. All Rights Reserved.” </a:t>
            </a:r>
            <a:endParaRPr lang="en-US" dirty="0"/>
          </a:p>
        </p:txBody>
      </p:sp>
      <p:sp>
        <p:nvSpPr>
          <p:cNvPr id="6" name="Slide Number Placeholder 5"/>
          <p:cNvSpPr>
            <a:spLocks noGrp="1"/>
          </p:cNvSpPr>
          <p:nvPr>
            <p:ph type="sldNum" sz="quarter" idx="12"/>
          </p:nvPr>
        </p:nvSpPr>
        <p:spPr/>
        <p:txBody>
          <a:bodyPr/>
          <a:lstStyle/>
          <a:p>
            <a:r>
              <a:rPr lang="en-US" dirty="0" smtClean="0"/>
              <a:t>Page </a:t>
            </a:r>
            <a:fld id="{B21F3E45-5F33-4BBC-86C8-B7B42502AC64}" type="slidenum">
              <a:rPr lang="en-US" smtClean="0"/>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566738"/>
            <a:ext cx="4432300" cy="33242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808617C-2BDC-45E2-9182-214031149F3E}" type="slidenum">
              <a:rPr lang="en-US" smtClean="0"/>
              <a:pPr>
                <a:defRPr/>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566738"/>
            <a:ext cx="4432300" cy="3324225"/>
          </a:xfrm>
        </p:spPr>
      </p:sp>
      <p:sp>
        <p:nvSpPr>
          <p:cNvPr id="3" name="Notes Placeholder 2"/>
          <p:cNvSpPr>
            <a:spLocks noGrp="1"/>
          </p:cNvSpPr>
          <p:nvPr>
            <p:ph type="body" idx="1"/>
          </p:nvPr>
        </p:nvSpPr>
        <p:spPr/>
        <p:txBody>
          <a:bodyPr>
            <a:normAutofit/>
          </a:bodyPr>
          <a:lstStyle/>
          <a:p>
            <a:r>
              <a:rPr lang="da-DK" dirty="0" smtClean="0"/>
              <a:t>I </a:t>
            </a:r>
            <a:r>
              <a:rPr lang="da-DK" dirty="0" err="1" smtClean="0"/>
              <a:t>was</a:t>
            </a:r>
            <a:r>
              <a:rPr lang="da-DK" dirty="0" smtClean="0"/>
              <a:t> </a:t>
            </a:r>
            <a:r>
              <a:rPr lang="da-DK" dirty="0" err="1" smtClean="0"/>
              <a:t>excited</a:t>
            </a:r>
            <a:r>
              <a:rPr lang="da-DK" dirty="0" smtClean="0"/>
              <a:t> – </a:t>
            </a:r>
            <a:r>
              <a:rPr lang="da-DK" dirty="0" err="1" smtClean="0"/>
              <a:t>customers</a:t>
            </a:r>
            <a:r>
              <a:rPr lang="da-DK" dirty="0" smtClean="0"/>
              <a:t> </a:t>
            </a:r>
            <a:r>
              <a:rPr lang="da-DK" dirty="0" err="1" smtClean="0"/>
              <a:t>was</a:t>
            </a:r>
            <a:r>
              <a:rPr lang="da-DK" dirty="0" smtClean="0"/>
              <a:t> </a:t>
            </a:r>
            <a:r>
              <a:rPr lang="da-DK" dirty="0" err="1" smtClean="0"/>
              <a:t>excited</a:t>
            </a:r>
            <a:r>
              <a:rPr lang="da-DK" dirty="0" smtClean="0"/>
              <a:t>, </a:t>
            </a:r>
            <a:r>
              <a:rPr lang="da-DK" dirty="0" err="1" smtClean="0"/>
              <a:t>bought</a:t>
            </a:r>
            <a:r>
              <a:rPr lang="da-DK" dirty="0" smtClean="0"/>
              <a:t> the </a:t>
            </a:r>
            <a:r>
              <a:rPr lang="da-DK" dirty="0" err="1" smtClean="0"/>
              <a:t>License</a:t>
            </a:r>
            <a:r>
              <a:rPr lang="da-DK" dirty="0" smtClean="0"/>
              <a:t> – but the solutions…..</a:t>
            </a:r>
            <a:endParaRPr lang="da-DK" dirty="0"/>
          </a:p>
        </p:txBody>
      </p:sp>
      <p:sp>
        <p:nvSpPr>
          <p:cNvPr id="4" name="Header Placeholder 3"/>
          <p:cNvSpPr>
            <a:spLocks noGrp="1"/>
          </p:cNvSpPr>
          <p:nvPr>
            <p:ph type="hdr" sz="quarter" idx="10"/>
          </p:nvPr>
        </p:nvSpPr>
        <p:spPr/>
        <p:txBody>
          <a:bodyPr/>
          <a:lstStyle/>
          <a:p>
            <a:r>
              <a:rPr lang="en-US" smtClean="0"/>
              <a:t>Sitecore Content Management Solutions</a:t>
            </a:r>
            <a:endParaRPr lang="en-US" dirty="0"/>
          </a:p>
        </p:txBody>
      </p:sp>
      <p:sp>
        <p:nvSpPr>
          <p:cNvPr id="5" name="Footer Placeholder 4"/>
          <p:cNvSpPr>
            <a:spLocks noGrp="1"/>
          </p:cNvSpPr>
          <p:nvPr>
            <p:ph type="ftr" sz="quarter" idx="11"/>
          </p:nvPr>
        </p:nvSpPr>
        <p:spPr/>
        <p:txBody>
          <a:bodyPr/>
          <a:lstStyle/>
          <a:p>
            <a:r>
              <a:rPr lang="en-US" smtClean="0"/>
              <a:t>Sitecore is a trademark of Sitecore A/S. All other brand and product names are the property of their respective holders. Copyright © 2001-2005 Sitecore A/S. All Rights Reserved.” </a:t>
            </a:r>
            <a:endParaRPr lang="en-US" dirty="0"/>
          </a:p>
        </p:txBody>
      </p:sp>
      <p:sp>
        <p:nvSpPr>
          <p:cNvPr id="6" name="Slide Number Placeholder 5"/>
          <p:cNvSpPr>
            <a:spLocks noGrp="1"/>
          </p:cNvSpPr>
          <p:nvPr>
            <p:ph type="sldNum" sz="quarter" idx="12"/>
          </p:nvPr>
        </p:nvSpPr>
        <p:spPr/>
        <p:txBody>
          <a:bodyPr/>
          <a:lstStyle/>
          <a:p>
            <a:r>
              <a:rPr lang="en-US" smtClean="0"/>
              <a:t>Page </a:t>
            </a:r>
            <a:fld id="{B21F3E45-5F33-4BBC-86C8-B7B42502AC64}" type="slidenum">
              <a:rPr lang="en-US" smtClean="0"/>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893211-26E0-476B-83FC-F1BBD9299860}" type="slidenum">
              <a:rPr lang="en-US" smtClean="0"/>
              <a:t>15</a:t>
            </a:fld>
            <a:endParaRPr lang="en-US" dirty="0"/>
          </a:p>
        </p:txBody>
      </p:sp>
    </p:spTree>
    <p:extLst>
      <p:ext uri="{BB962C8B-B14F-4D97-AF65-F5344CB8AC3E}">
        <p14:creationId xmlns:p14="http://schemas.microsoft.com/office/powerpoint/2010/main" val="257176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893211-26E0-476B-83FC-F1BBD9299860}" type="slidenum">
              <a:rPr lang="en-US" smtClean="0"/>
              <a:t>16</a:t>
            </a:fld>
            <a:endParaRPr lang="en-US" dirty="0"/>
          </a:p>
        </p:txBody>
      </p:sp>
    </p:spTree>
    <p:extLst>
      <p:ext uri="{BB962C8B-B14F-4D97-AF65-F5344CB8AC3E}">
        <p14:creationId xmlns:p14="http://schemas.microsoft.com/office/powerpoint/2010/main" val="3093184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893211-26E0-476B-83FC-F1BBD9299860}" type="slidenum">
              <a:rPr lang="en-US" smtClean="0"/>
              <a:t>17</a:t>
            </a:fld>
            <a:endParaRPr lang="en-US" dirty="0"/>
          </a:p>
        </p:txBody>
      </p:sp>
    </p:spTree>
    <p:extLst>
      <p:ext uri="{BB962C8B-B14F-4D97-AF65-F5344CB8AC3E}">
        <p14:creationId xmlns:p14="http://schemas.microsoft.com/office/powerpoint/2010/main" val="2666964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3"/>
          <p:cNvSpPr>
            <a:spLocks noGrp="1" noChangeArrowheads="1"/>
          </p:cNvSpPr>
          <p:nvPr>
            <p:ph type="body" idx="1"/>
          </p:nvPr>
        </p:nvSpPr>
        <p:spPr>
          <a:xfrm>
            <a:off x="278027" y="487203"/>
            <a:ext cx="6762491" cy="8403688"/>
          </a:xfrm>
          <a:noFill/>
          <a:ln/>
        </p:spPr>
        <p:txBody>
          <a:bodyPr/>
          <a:lstStyle/>
          <a:p>
            <a:pPr eaLnBrk="1" hangingPunct="1"/>
            <a:endParaRPr lang="en-US" baseline="0"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GB" dirty="0" smtClean="0">
                <a:solidFill>
                  <a:prstClr val="black"/>
                </a:solidFill>
              </a:rPr>
              <a:t>Sitecore is a trademark of Sitecore A/S. All other brand and product names are the property of their respective holders.    </a:t>
            </a:r>
          </a:p>
          <a:p>
            <a:pPr>
              <a:defRPr/>
            </a:pPr>
            <a:r>
              <a:rPr lang="en-GB" dirty="0" smtClean="0">
                <a:solidFill>
                  <a:prstClr val="black"/>
                </a:solidFill>
              </a:rPr>
              <a:t>Copyright © 2001-2008 Sitecore A/S. All Rights Reserved.</a:t>
            </a:r>
            <a:endParaRPr lang="en-GB" dirty="0">
              <a:solidFill>
                <a:prstClr val="black"/>
              </a:solidFill>
            </a:endParaRPr>
          </a:p>
        </p:txBody>
      </p:sp>
      <p:sp>
        <p:nvSpPr>
          <p:cNvPr id="5" name="Slide Number Placeholder 4"/>
          <p:cNvSpPr>
            <a:spLocks noGrp="1"/>
          </p:cNvSpPr>
          <p:nvPr>
            <p:ph type="sldNum" sz="quarter" idx="11"/>
          </p:nvPr>
        </p:nvSpPr>
        <p:spPr/>
        <p:txBody>
          <a:bodyPr/>
          <a:lstStyle/>
          <a:p>
            <a:pPr>
              <a:defRPr/>
            </a:pPr>
            <a:r>
              <a:rPr lang="en-GB" dirty="0" smtClean="0">
                <a:solidFill>
                  <a:prstClr val="black"/>
                </a:solidFill>
              </a:rPr>
              <a:t>Page </a:t>
            </a:r>
            <a:fld id="{6B25215F-B3E5-4F96-AF57-A81655822BD7}" type="slidenum">
              <a:rPr lang="en-GB" smtClean="0">
                <a:solidFill>
                  <a:prstClr val="black"/>
                </a:solidFill>
              </a:rPr>
              <a:pPr>
                <a:defRPr/>
              </a:pPr>
              <a:t>19</a:t>
            </a:fld>
            <a:endParaRPr lang="en-GB"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893211-26E0-476B-83FC-F1BBD9299860}" type="slidenum">
              <a:rPr lang="en-US" smtClean="0"/>
              <a:t>20</a:t>
            </a:fld>
            <a:endParaRPr lang="en-US" dirty="0"/>
          </a:p>
        </p:txBody>
      </p:sp>
    </p:spTree>
    <p:extLst>
      <p:ext uri="{BB962C8B-B14F-4D97-AF65-F5344CB8AC3E}">
        <p14:creationId xmlns:p14="http://schemas.microsoft.com/office/powerpoint/2010/main" val="3194608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893211-26E0-476B-83FC-F1BBD9299860}" type="slidenum">
              <a:rPr lang="en-US" smtClean="0"/>
              <a:t>3</a:t>
            </a:fld>
            <a:endParaRPr lang="en-US" dirty="0"/>
          </a:p>
        </p:txBody>
      </p:sp>
    </p:spTree>
    <p:extLst>
      <p:ext uri="{BB962C8B-B14F-4D97-AF65-F5344CB8AC3E}">
        <p14:creationId xmlns:p14="http://schemas.microsoft.com/office/powerpoint/2010/main" val="4571550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a:noFill/>
        </p:spPr>
        <p:txBody>
          <a:bodyPr/>
          <a:lstStyle/>
          <a:p>
            <a:r>
              <a:rPr lang="en-GB" dirty="0" smtClean="0"/>
              <a:t>Sitecore Content Management Solutions</a:t>
            </a:r>
          </a:p>
        </p:txBody>
      </p:sp>
      <p:sp>
        <p:nvSpPr>
          <p:cNvPr id="12291" name="Rectangle 6"/>
          <p:cNvSpPr>
            <a:spLocks noGrp="1" noChangeArrowheads="1"/>
          </p:cNvSpPr>
          <p:nvPr>
            <p:ph type="ftr" sz="quarter" idx="4"/>
          </p:nvPr>
        </p:nvSpPr>
        <p:spPr>
          <a:noFill/>
        </p:spPr>
        <p:txBody>
          <a:bodyPr/>
          <a:lstStyle/>
          <a:p>
            <a:r>
              <a:rPr lang="en-GB" dirty="0" smtClean="0"/>
              <a:t>Sitecore is a trademark of Sitecore A/S. All other brand and product names are the property of their respective holders. Copyright © 2001-2003 Sitecore A/S. All Rights Reserved.” </a:t>
            </a:r>
          </a:p>
        </p:txBody>
      </p:sp>
      <p:sp>
        <p:nvSpPr>
          <p:cNvPr id="12292" name="Rectangle 7"/>
          <p:cNvSpPr>
            <a:spLocks noGrp="1" noChangeArrowheads="1"/>
          </p:cNvSpPr>
          <p:nvPr>
            <p:ph type="sldNum" sz="quarter" idx="5"/>
          </p:nvPr>
        </p:nvSpPr>
        <p:spPr>
          <a:noFill/>
        </p:spPr>
        <p:txBody>
          <a:bodyPr/>
          <a:lstStyle/>
          <a:p>
            <a:r>
              <a:rPr lang="en-GB" dirty="0" smtClean="0"/>
              <a:t>Page </a:t>
            </a:r>
            <a:fld id="{2167684B-8094-410E-BB3B-6A77BEEF0FC6}" type="slidenum">
              <a:rPr lang="en-GB" smtClean="0"/>
              <a:pPr/>
              <a:t>21</a:t>
            </a:fld>
            <a:endParaRPr lang="en-GB" dirty="0" smtClean="0"/>
          </a:p>
        </p:txBody>
      </p:sp>
      <p:sp>
        <p:nvSpPr>
          <p:cNvPr id="12293" name="Rectangle 2"/>
          <p:cNvSpPr>
            <a:spLocks noGrp="1" noRot="1" noChangeAspect="1" noChangeArrowheads="1" noTextEdit="1"/>
          </p:cNvSpPr>
          <p:nvPr>
            <p:ph type="sldImg"/>
          </p:nvPr>
        </p:nvSpPr>
        <p:spPr>
          <a:xfrm>
            <a:off x="1180807" y="564325"/>
            <a:ext cx="4933110" cy="3326147"/>
          </a:xfrm>
          <a:ln/>
        </p:spPr>
      </p:sp>
      <p:sp>
        <p:nvSpPr>
          <p:cNvPr id="2" name="Notes Placeholder 1"/>
          <p:cNvSpPr>
            <a:spLocks noGrp="1"/>
          </p:cNvSpPr>
          <p:nvPr>
            <p:ph type="body" sz="quarter" idx="10"/>
          </p:nvPr>
        </p:nvSpPr>
        <p:spPr>
          <a:xfrm>
            <a:off x="201217" y="4222130"/>
            <a:ext cx="3456383" cy="3553228"/>
          </a:xfrm>
        </p:spPr>
        <p:txBody>
          <a:bodyPr/>
          <a:lstStyle/>
          <a:p>
            <a:r>
              <a:rPr lang="en-US" dirty="0" smtClean="0"/>
              <a:t>People want to buy but they don’t know how</a:t>
            </a:r>
            <a:r>
              <a:rPr lang="en-US" baseline="0" dirty="0" smtClean="0"/>
              <a:t> to decide.  There is no clear defined path. What Sitecore allows you to do is control the path for your prospects.  Allows you to aggregate all this data in one place and allows you to converse with your prospects in an intelligent way.  </a:t>
            </a:r>
            <a:endParaRPr lang="en-US" dirty="0" smtClean="0"/>
          </a:p>
          <a:p>
            <a:endParaRPr lang="en-US" dirty="0" smtClean="0"/>
          </a:p>
          <a:p>
            <a:endParaRPr lang="en-US" dirty="0" smtClean="0"/>
          </a:p>
          <a:p>
            <a:r>
              <a:rPr lang="en-US" dirty="0" smtClean="0"/>
              <a:t>Prospects are now in charge </a:t>
            </a:r>
            <a:r>
              <a:rPr lang="en-US" baseline="0" dirty="0" smtClean="0"/>
              <a:t>of the conversation they want to have with organizations</a:t>
            </a:r>
            <a:r>
              <a:rPr lang="en-US" dirty="0" smtClean="0"/>
              <a:t>. There are so many different ways in which you can communicate with your prospective clients (website,</a:t>
            </a:r>
            <a:r>
              <a:rPr lang="en-US" baseline="0" dirty="0" smtClean="0"/>
              <a:t> blog, email campaigns, white papers, </a:t>
            </a:r>
            <a:r>
              <a:rPr lang="en-US" baseline="0" dirty="0" err="1" smtClean="0"/>
              <a:t>etc</a:t>
            </a:r>
            <a:r>
              <a:rPr lang="en-US" baseline="0" dirty="0" smtClean="0"/>
              <a:t>) With </a:t>
            </a:r>
            <a:r>
              <a:rPr lang="en-US" baseline="0" dirty="0" err="1" smtClean="0"/>
              <a:t>Sitecore</a:t>
            </a:r>
            <a:r>
              <a:rPr lang="en-US" baseline="0" dirty="0" smtClean="0"/>
              <a:t>  you can guide the conversations and personalize the delivery of your message to your prospective customers, in a way that will create a much higher engagement than was possible before.</a:t>
            </a:r>
            <a:endParaRPr lang="en-US" dirty="0"/>
          </a:p>
        </p:txBody>
      </p:sp>
      <p:sp>
        <p:nvSpPr>
          <p:cNvPr id="8" name="Notes Placeholder 1"/>
          <p:cNvSpPr txBox="1">
            <a:spLocks/>
          </p:cNvSpPr>
          <p:nvPr/>
        </p:nvSpPr>
        <p:spPr bwMode="auto">
          <a:xfrm>
            <a:off x="3734409" y="4205651"/>
            <a:ext cx="3379576" cy="33466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spcBef>
                <a:spcPct val="30000"/>
              </a:spcBef>
              <a:spcAft>
                <a:spcPct val="0"/>
              </a:spcAft>
              <a:defRPr sz="1100" kern="1200">
                <a:solidFill>
                  <a:schemeClr val="tx1"/>
                </a:solidFill>
                <a:latin typeface="Arial" charset="0"/>
                <a:ea typeface="+mn-ea"/>
                <a:cs typeface="+mn-cs"/>
              </a:defRPr>
            </a:lvl1pPr>
            <a:lvl2pPr marL="457200" algn="l" rtl="0" fontAlgn="base">
              <a:spcBef>
                <a:spcPct val="30000"/>
              </a:spcBef>
              <a:spcAft>
                <a:spcPct val="0"/>
              </a:spcAft>
              <a:defRPr sz="1000" kern="1200">
                <a:solidFill>
                  <a:schemeClr val="tx1"/>
                </a:solidFill>
                <a:latin typeface="Arial" charset="0"/>
                <a:ea typeface="+mn-ea"/>
                <a:cs typeface="+mn-cs"/>
              </a:defRPr>
            </a:lvl2pPr>
            <a:lvl3pPr marL="914400" algn="l" rtl="0" fontAlgn="base">
              <a:spcBef>
                <a:spcPct val="30000"/>
              </a:spcBef>
              <a:spcAft>
                <a:spcPct val="0"/>
              </a:spcAft>
              <a:defRPr sz="1000" kern="1200">
                <a:solidFill>
                  <a:schemeClr val="tx1"/>
                </a:solidFill>
                <a:latin typeface="Arial" charset="0"/>
                <a:ea typeface="+mn-ea"/>
                <a:cs typeface="+mn-cs"/>
              </a:defRPr>
            </a:lvl3pPr>
            <a:lvl4pPr marL="1371600" algn="l" rtl="0" fontAlgn="base">
              <a:spcBef>
                <a:spcPct val="30000"/>
              </a:spcBef>
              <a:spcAft>
                <a:spcPct val="0"/>
              </a:spcAft>
              <a:defRPr sz="1000" kern="1200">
                <a:solidFill>
                  <a:schemeClr val="tx1"/>
                </a:solidFill>
                <a:latin typeface="Arial" charset="0"/>
                <a:ea typeface="+mn-ea"/>
                <a:cs typeface="+mn-cs"/>
              </a:defRPr>
            </a:lvl4pPr>
            <a:lvl5pPr marL="1828800" algn="l" rtl="0" fontAlgn="base">
              <a:spcBef>
                <a:spcPct val="30000"/>
              </a:spcBef>
              <a:spcAft>
                <a:spcPct val="0"/>
              </a:spcAft>
              <a:defRPr sz="10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a:lstStyle>
          <a:p>
            <a:pPr marL="0" indent="0">
              <a:buNone/>
            </a:pPr>
            <a:r>
              <a:rPr lang="en-US" b="1" dirty="0"/>
              <a:t>Prospect Challenges</a:t>
            </a:r>
          </a:p>
          <a:p>
            <a:r>
              <a:rPr lang="en-US" b="1" dirty="0"/>
              <a:t>No memory of the last time we </a:t>
            </a:r>
            <a:r>
              <a:rPr lang="en-US" b="1" dirty="0" smtClean="0"/>
              <a:t>interacted</a:t>
            </a:r>
            <a:endParaRPr lang="en-US" b="1" dirty="0"/>
          </a:p>
          <a:p>
            <a:r>
              <a:rPr lang="en-US" b="1" dirty="0"/>
              <a:t>Mixed messages via different channels</a:t>
            </a:r>
          </a:p>
          <a:p>
            <a:r>
              <a:rPr lang="en-US" b="1" dirty="0"/>
              <a:t>Frustrating experience</a:t>
            </a:r>
          </a:p>
          <a:p>
            <a:endParaRPr lang="en-US" sz="1050" dirty="0"/>
          </a:p>
          <a:p>
            <a:r>
              <a:rPr lang="en-US" dirty="0" smtClean="0"/>
              <a:t>This doesn’t answer my question</a:t>
            </a:r>
          </a:p>
          <a:p>
            <a:r>
              <a:rPr lang="en-US" dirty="0" smtClean="0"/>
              <a:t>How did I end up here?</a:t>
            </a:r>
          </a:p>
          <a:p>
            <a:r>
              <a:rPr lang="en-US" dirty="0" smtClean="0"/>
              <a:t>I’m not sure what to do next</a:t>
            </a:r>
          </a:p>
          <a:p>
            <a:r>
              <a:rPr lang="en-US" dirty="0" smtClean="0"/>
              <a:t>That doesn’t make sense</a:t>
            </a:r>
          </a:p>
          <a:p>
            <a:r>
              <a:rPr lang="en-US" dirty="0" smtClean="0"/>
              <a:t>I already told you that</a:t>
            </a:r>
          </a:p>
          <a:p>
            <a:r>
              <a:rPr lang="en-US" dirty="0" smtClean="0"/>
              <a:t>The left hand doesn’t know what the right hand </a:t>
            </a:r>
          </a:p>
          <a:p>
            <a:r>
              <a:rPr lang="en-US" dirty="0" smtClean="0"/>
              <a:t>        is doing</a:t>
            </a:r>
          </a:p>
          <a:p>
            <a:r>
              <a:rPr lang="en-US" dirty="0" smtClean="0"/>
              <a:t>Is this how they’ll treat me when I’m a customer?</a:t>
            </a:r>
          </a:p>
          <a:p>
            <a:endParaRPr lang="en-US" dirty="0" smtClean="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a:t>
            </a:r>
            <a:r>
              <a:rPr lang="en-US" baseline="0" dirty="0" smtClean="0"/>
              <a:t> to start? There is low</a:t>
            </a:r>
            <a:r>
              <a:rPr lang="en-US" dirty="0" smtClean="0"/>
              <a:t> hanging fruit starting at the top in green. Really easy to get started and gain immediate results.  Doesn’t have to go in this order but this demonstrates a logical progression</a:t>
            </a:r>
            <a:r>
              <a:rPr lang="en-US" baseline="0" dirty="0" smtClean="0"/>
              <a:t> when starting out. The vision can seem large but there are immediate wins. </a:t>
            </a:r>
            <a:endParaRPr lang="en-US" dirty="0"/>
          </a:p>
        </p:txBody>
      </p:sp>
      <p:sp>
        <p:nvSpPr>
          <p:cNvPr id="4" name="Header Placeholder 3"/>
          <p:cNvSpPr>
            <a:spLocks noGrp="1"/>
          </p:cNvSpPr>
          <p:nvPr>
            <p:ph type="hdr" sz="quarter" idx="10"/>
          </p:nvPr>
        </p:nvSpPr>
        <p:spPr/>
        <p:txBody>
          <a:bodyPr/>
          <a:lstStyle/>
          <a:p>
            <a:r>
              <a:rPr lang="en-US" dirty="0" smtClean="0"/>
              <a:t>Sitecore Content Management Solutions</a:t>
            </a:r>
            <a:endParaRPr lang="en-US" dirty="0"/>
          </a:p>
        </p:txBody>
      </p:sp>
      <p:sp>
        <p:nvSpPr>
          <p:cNvPr id="5" name="Footer Placeholder 4"/>
          <p:cNvSpPr>
            <a:spLocks noGrp="1"/>
          </p:cNvSpPr>
          <p:nvPr>
            <p:ph type="ftr" sz="quarter" idx="11"/>
          </p:nvPr>
        </p:nvSpPr>
        <p:spPr/>
        <p:txBody>
          <a:bodyPr/>
          <a:lstStyle/>
          <a:p>
            <a:r>
              <a:rPr lang="en-US" dirty="0" smtClean="0"/>
              <a:t>Sitecore is a trademark of Sitecore A/S. All other brand and product names are the property of their respective holders. Copyright © 2001-2005 Sitecore A/S. All Rights Reserved.” </a:t>
            </a:r>
            <a:endParaRPr lang="en-US" dirty="0"/>
          </a:p>
        </p:txBody>
      </p:sp>
      <p:sp>
        <p:nvSpPr>
          <p:cNvPr id="6" name="Slide Number Placeholder 5"/>
          <p:cNvSpPr>
            <a:spLocks noGrp="1"/>
          </p:cNvSpPr>
          <p:nvPr>
            <p:ph type="sldNum" sz="quarter" idx="12"/>
          </p:nvPr>
        </p:nvSpPr>
        <p:spPr/>
        <p:txBody>
          <a:bodyPr/>
          <a:lstStyle/>
          <a:p>
            <a:r>
              <a:rPr lang="en-US" dirty="0" smtClean="0"/>
              <a:t>Page </a:t>
            </a:r>
            <a:fld id="{B21F3E45-5F33-4BBC-86C8-B7B42502AC64}" type="slidenum">
              <a:rPr lang="en-US" smtClean="0"/>
              <a:pPr/>
              <a:t>25</a:t>
            </a:fld>
            <a:endParaRPr lang="en-US" dirty="0"/>
          </a:p>
        </p:txBody>
      </p:sp>
    </p:spTree>
    <p:extLst>
      <p:ext uri="{BB962C8B-B14F-4D97-AF65-F5344CB8AC3E}">
        <p14:creationId xmlns:p14="http://schemas.microsoft.com/office/powerpoint/2010/main" val="2671198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mobile optimized site is very different</a:t>
            </a:r>
            <a:r>
              <a:rPr lang="en-US" baseline="0" dirty="0" smtClean="0"/>
              <a:t> than a site that can be viewed on a Smartphone.  2012 is being hailed as the “year of the mobile”…again.  It is important and necessary for Marketers to be able to build content once and be able to reuse this same content in mobile friendly versions.  </a:t>
            </a:r>
            <a:r>
              <a:rPr lang="en-US" baseline="0" dirty="0" err="1" smtClean="0"/>
              <a:t>Sitecore</a:t>
            </a:r>
            <a:r>
              <a:rPr lang="en-US" baseline="0" dirty="0" smtClean="0"/>
              <a:t> solutions are able to detect when a site is accessed from a mobile device and automatically renders the appropriate version of the content.</a:t>
            </a:r>
            <a:endParaRPr lang="en-US" dirty="0"/>
          </a:p>
        </p:txBody>
      </p:sp>
      <p:sp>
        <p:nvSpPr>
          <p:cNvPr id="4" name="Slide Number Placeholder 3"/>
          <p:cNvSpPr>
            <a:spLocks noGrp="1"/>
          </p:cNvSpPr>
          <p:nvPr>
            <p:ph type="sldNum" sz="quarter" idx="10"/>
          </p:nvPr>
        </p:nvSpPr>
        <p:spPr/>
        <p:txBody>
          <a:bodyPr/>
          <a:lstStyle/>
          <a:p>
            <a:fld id="{AD893211-26E0-476B-83FC-F1BBD9299860}" type="slidenum">
              <a:rPr lang="en-US" smtClean="0"/>
              <a:t>26</a:t>
            </a:fld>
            <a:endParaRPr lang="en-US" dirty="0"/>
          </a:p>
        </p:txBody>
      </p:sp>
    </p:spTree>
    <p:extLst>
      <p:ext uri="{BB962C8B-B14F-4D97-AF65-F5344CB8AC3E}">
        <p14:creationId xmlns:p14="http://schemas.microsoft.com/office/powerpoint/2010/main" val="1561874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a:t>
            </a:r>
            <a:r>
              <a:rPr lang="en-US" baseline="0" dirty="0" err="1" smtClean="0"/>
              <a:t>Sitecore</a:t>
            </a:r>
            <a:r>
              <a:rPr lang="en-US" baseline="0" dirty="0" smtClean="0"/>
              <a:t>, we utilize </a:t>
            </a:r>
            <a:r>
              <a:rPr lang="en-US" baseline="0" dirty="0" err="1" smtClean="0"/>
              <a:t>Maxmind</a:t>
            </a:r>
            <a:r>
              <a:rPr lang="en-US" baseline="0" dirty="0" smtClean="0"/>
              <a:t> </a:t>
            </a:r>
            <a:r>
              <a:rPr lang="en-US" baseline="0" dirty="0" err="1" smtClean="0"/>
              <a:t>GeoIP</a:t>
            </a:r>
            <a:r>
              <a:rPr lang="en-US" baseline="0" dirty="0" smtClean="0"/>
              <a:t> services that give your longitude and latitude </a:t>
            </a:r>
            <a:r>
              <a:rPr lang="en-US" baseline="0" dirty="0" err="1" smtClean="0"/>
              <a:t>informtion</a:t>
            </a:r>
            <a:r>
              <a:rPr lang="en-US" baseline="0" dirty="0" smtClean="0"/>
              <a:t> about each visitor to your website.</a:t>
            </a:r>
            <a:endParaRPr lang="en-US" dirty="0"/>
          </a:p>
        </p:txBody>
      </p:sp>
      <p:sp>
        <p:nvSpPr>
          <p:cNvPr id="4" name="Slide Number Placeholder 3"/>
          <p:cNvSpPr>
            <a:spLocks noGrp="1"/>
          </p:cNvSpPr>
          <p:nvPr>
            <p:ph type="sldNum" sz="quarter" idx="10"/>
          </p:nvPr>
        </p:nvSpPr>
        <p:spPr/>
        <p:txBody>
          <a:bodyPr/>
          <a:lstStyle/>
          <a:p>
            <a:fld id="{AD893211-26E0-476B-83FC-F1BBD9299860}" type="slidenum">
              <a:rPr lang="en-US" smtClean="0"/>
              <a:t>27</a:t>
            </a:fld>
            <a:endParaRPr lang="en-US" dirty="0"/>
          </a:p>
        </p:txBody>
      </p:sp>
    </p:spTree>
    <p:extLst>
      <p:ext uri="{BB962C8B-B14F-4D97-AF65-F5344CB8AC3E}">
        <p14:creationId xmlns:p14="http://schemas.microsoft.com/office/powerpoint/2010/main" val="2131704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Sitecore</a:t>
            </a:r>
            <a:r>
              <a:rPr lang="en-US" dirty="0" smtClean="0"/>
              <a:t> allow you to determine</a:t>
            </a:r>
            <a:r>
              <a:rPr lang="en-US" baseline="0" dirty="0" smtClean="0"/>
              <a:t> where your visitors are coming from, and allows you to deliver content that will personalize their experience.</a:t>
            </a:r>
          </a:p>
          <a:p>
            <a:endParaRPr lang="en-US" baseline="0" dirty="0" smtClean="0"/>
          </a:p>
          <a:p>
            <a:r>
              <a:rPr lang="en-US" baseline="0" dirty="0" smtClean="0"/>
              <a:t>Did they click on an email link from a campaign?  Did they access your site from Yahoo or Google? Was it a generic search or did they already know your brand?   What browser did they use to reach your site? If they are coming from Safari, perhaps you display higher-end options on your site.</a:t>
            </a:r>
          </a:p>
          <a:p>
            <a:r>
              <a:rPr lang="en-US" baseline="0" dirty="0" smtClean="0"/>
              <a:t>All of this information will determine what content is delivered to individual visitors?</a:t>
            </a:r>
          </a:p>
        </p:txBody>
      </p:sp>
      <p:sp>
        <p:nvSpPr>
          <p:cNvPr id="4" name="Slide Number Placeholder 3"/>
          <p:cNvSpPr>
            <a:spLocks noGrp="1"/>
          </p:cNvSpPr>
          <p:nvPr>
            <p:ph type="sldNum" sz="quarter" idx="10"/>
          </p:nvPr>
        </p:nvSpPr>
        <p:spPr/>
        <p:txBody>
          <a:bodyPr/>
          <a:lstStyle/>
          <a:p>
            <a:fld id="{AD893211-26E0-476B-83FC-F1BBD9299860}" type="slidenum">
              <a:rPr lang="en-US" smtClean="0"/>
              <a:t>28</a:t>
            </a:fld>
            <a:endParaRPr lang="en-US" dirty="0"/>
          </a:p>
        </p:txBody>
      </p:sp>
    </p:spTree>
    <p:extLst>
      <p:ext uri="{BB962C8B-B14F-4D97-AF65-F5344CB8AC3E}">
        <p14:creationId xmlns:p14="http://schemas.microsoft.com/office/powerpoint/2010/main" val="3243568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Sitecore</a:t>
            </a:r>
            <a:r>
              <a:rPr lang="en-US" dirty="0" smtClean="0"/>
              <a:t> allows</a:t>
            </a:r>
            <a:r>
              <a:rPr lang="en-US" baseline="0" dirty="0" smtClean="0"/>
              <a:t> you to build visitor profiles based on information gathered during the web journey of prospective customers. Based on the information gathered, you are able to set up personas that will help guide the experience for your otherwise unknown visitors.  Based on what content is read, how they arrive at your site, what interests they have on social sites, what products they currently use, you are able to put a value on each visitor.  You are then able to deliver the most relevant content to your visitors resulting in a higher engagement. </a:t>
            </a:r>
          </a:p>
          <a:p>
            <a:endParaRPr lang="en-US" baseline="0" dirty="0" smtClean="0"/>
          </a:p>
          <a:p>
            <a:r>
              <a:rPr lang="en-US" baseline="0" dirty="0" smtClean="0"/>
              <a:t>Digital footprint- how you got there</a:t>
            </a:r>
          </a:p>
          <a:p>
            <a:r>
              <a:rPr lang="en-US" baseline="0" dirty="0" smtClean="0"/>
              <a:t>Digital fingerprint is information you have provided us</a:t>
            </a:r>
          </a:p>
          <a:p>
            <a:endParaRPr lang="en-US" dirty="0"/>
          </a:p>
        </p:txBody>
      </p:sp>
      <p:sp>
        <p:nvSpPr>
          <p:cNvPr id="4" name="Slide Number Placeholder 3"/>
          <p:cNvSpPr>
            <a:spLocks noGrp="1"/>
          </p:cNvSpPr>
          <p:nvPr>
            <p:ph type="sldNum" sz="quarter" idx="10"/>
          </p:nvPr>
        </p:nvSpPr>
        <p:spPr/>
        <p:txBody>
          <a:bodyPr/>
          <a:lstStyle/>
          <a:p>
            <a:fld id="{AD893211-26E0-476B-83FC-F1BBD9299860}" type="slidenum">
              <a:rPr lang="en-US" smtClean="0"/>
              <a:t>29</a:t>
            </a:fld>
            <a:endParaRPr lang="en-US" dirty="0"/>
          </a:p>
        </p:txBody>
      </p:sp>
    </p:spTree>
    <p:extLst>
      <p:ext uri="{BB962C8B-B14F-4D97-AF65-F5344CB8AC3E}">
        <p14:creationId xmlns:p14="http://schemas.microsoft.com/office/powerpoint/2010/main" val="279409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566738"/>
            <a:ext cx="4432300" cy="3324225"/>
          </a:xfrm>
        </p:spPr>
      </p:sp>
      <p:sp>
        <p:nvSpPr>
          <p:cNvPr id="3" name="Notes Placeholder 2"/>
          <p:cNvSpPr>
            <a:spLocks noGrp="1"/>
          </p:cNvSpPr>
          <p:nvPr>
            <p:ph type="body" idx="1"/>
          </p:nvPr>
        </p:nvSpPr>
        <p:spPr/>
        <p:txBody>
          <a:bodyPr/>
          <a:lstStyle/>
          <a:p>
            <a:pPr eaLnBrk="1" hangingPunct="1">
              <a:spcBef>
                <a:spcPct val="0"/>
              </a:spcBef>
            </a:pPr>
            <a:r>
              <a:rPr lang="en-US" dirty="0" smtClean="0"/>
              <a:t>Sitecore’s vision for is that we give you the ability to weave together your many interactions with your customers, you engage, while gathering and applying customer intelligence at every step. Weaving these three things together creates the </a:t>
            </a:r>
            <a:r>
              <a:rPr lang="en-US" b="1" dirty="0" smtClean="0"/>
              <a:t>conversation</a:t>
            </a:r>
            <a:r>
              <a:rPr lang="en-US" dirty="0" smtClean="0"/>
              <a:t>, and leads to a deeper customer relationships. </a:t>
            </a:r>
          </a:p>
          <a:p>
            <a:pPr eaLnBrk="1" hangingPunct="1">
              <a:spcBef>
                <a:spcPct val="0"/>
              </a:spcBef>
            </a:pPr>
            <a:endParaRPr lang="en-US" dirty="0" smtClean="0"/>
          </a:p>
          <a:p>
            <a:pPr eaLnBrk="1" hangingPunct="1">
              <a:spcBef>
                <a:spcPct val="0"/>
              </a:spcBef>
            </a:pPr>
            <a:r>
              <a:rPr lang="en-US" dirty="0" smtClean="0"/>
              <a:t>I’d love it said interactions rather than channels, and simply “intelligence”. Interactions should include offline</a:t>
            </a:r>
          </a:p>
        </p:txBody>
      </p:sp>
      <p:sp>
        <p:nvSpPr>
          <p:cNvPr id="4" name="Header Placeholder 3"/>
          <p:cNvSpPr>
            <a:spLocks noGrp="1"/>
          </p:cNvSpPr>
          <p:nvPr>
            <p:ph type="hdr" sz="quarter" idx="10"/>
          </p:nvPr>
        </p:nvSpPr>
        <p:spPr/>
        <p:txBody>
          <a:bodyPr/>
          <a:lstStyle/>
          <a:p>
            <a:pPr>
              <a:defRPr/>
            </a:pPr>
            <a:r>
              <a:rPr lang="en-GB" dirty="0" smtClean="0"/>
              <a:t>Sitecore Content Management Solutions</a:t>
            </a:r>
            <a:endParaRPr lang="en-GB" dirty="0"/>
          </a:p>
        </p:txBody>
      </p:sp>
      <p:sp>
        <p:nvSpPr>
          <p:cNvPr id="5" name="Footer Placeholder 4"/>
          <p:cNvSpPr>
            <a:spLocks noGrp="1"/>
          </p:cNvSpPr>
          <p:nvPr>
            <p:ph type="ftr" sz="quarter" idx="11"/>
          </p:nvPr>
        </p:nvSpPr>
        <p:spPr/>
        <p:txBody>
          <a:bodyPr/>
          <a:lstStyle/>
          <a:p>
            <a:pPr>
              <a:defRPr/>
            </a:pPr>
            <a:r>
              <a:rPr lang="en-GB" dirty="0" smtClean="0"/>
              <a:t>Sitecore is a trademark of Sitecore A/S. All other brand and product names are the property of their respective holders. Copyright © 2001-2003 Sitecore A/S. All Rights Reserved.” </a:t>
            </a:r>
            <a:endParaRPr lang="en-GB" dirty="0"/>
          </a:p>
        </p:txBody>
      </p:sp>
      <p:sp>
        <p:nvSpPr>
          <p:cNvPr id="6" name="Slide Number Placeholder 5"/>
          <p:cNvSpPr>
            <a:spLocks noGrp="1"/>
          </p:cNvSpPr>
          <p:nvPr>
            <p:ph type="sldNum" sz="quarter" idx="12"/>
          </p:nvPr>
        </p:nvSpPr>
        <p:spPr/>
        <p:txBody>
          <a:bodyPr/>
          <a:lstStyle/>
          <a:p>
            <a:pPr>
              <a:defRPr/>
            </a:pPr>
            <a:r>
              <a:rPr lang="en-GB" dirty="0" smtClean="0"/>
              <a:t>Page </a:t>
            </a:r>
            <a:fld id="{41FD7B19-64DD-40A3-ACF4-69808DD50D7F}" type="slidenum">
              <a:rPr lang="en-GB" smtClean="0"/>
              <a:pPr>
                <a:defRPr/>
              </a:pPr>
              <a:t>34</a:t>
            </a:fld>
            <a:endParaRPr lang="en-GB" dirty="0"/>
          </a:p>
        </p:txBody>
      </p:sp>
    </p:spTree>
    <p:extLst>
      <p:ext uri="{BB962C8B-B14F-4D97-AF65-F5344CB8AC3E}">
        <p14:creationId xmlns:p14="http://schemas.microsoft.com/office/powerpoint/2010/main" val="76759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893211-26E0-476B-83FC-F1BBD9299860}" type="slidenum">
              <a:rPr lang="en-US" smtClean="0"/>
              <a:t>35</a:t>
            </a:fld>
            <a:endParaRPr lang="en-US" dirty="0"/>
          </a:p>
        </p:txBody>
      </p:sp>
    </p:spTree>
    <p:extLst>
      <p:ext uri="{BB962C8B-B14F-4D97-AF65-F5344CB8AC3E}">
        <p14:creationId xmlns:p14="http://schemas.microsoft.com/office/powerpoint/2010/main" val="1397034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8693" y="566738"/>
            <a:ext cx="4499187" cy="3323749"/>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r>
              <a:rPr lang="en-GB" dirty="0" smtClean="0"/>
              <a:t>Sitecore Content Management Solutions</a:t>
            </a:r>
            <a:endParaRPr lang="en-GB" dirty="0"/>
          </a:p>
        </p:txBody>
      </p:sp>
      <p:sp>
        <p:nvSpPr>
          <p:cNvPr id="5" name="Footer Placeholder 4"/>
          <p:cNvSpPr>
            <a:spLocks noGrp="1"/>
          </p:cNvSpPr>
          <p:nvPr>
            <p:ph type="ftr" sz="quarter" idx="11"/>
          </p:nvPr>
        </p:nvSpPr>
        <p:spPr/>
        <p:txBody>
          <a:bodyPr/>
          <a:lstStyle/>
          <a:p>
            <a:pPr>
              <a:defRPr/>
            </a:pPr>
            <a:r>
              <a:rPr lang="en-GB" dirty="0" smtClean="0"/>
              <a:t>Sitecore is a trademark of Sitecore A/S. All other brand and product names are the property of their respective holders. Copyright © 2001-2003 Sitecore A/S. All Rights Reserved.” </a:t>
            </a:r>
            <a:endParaRPr lang="en-GB" dirty="0"/>
          </a:p>
        </p:txBody>
      </p:sp>
      <p:sp>
        <p:nvSpPr>
          <p:cNvPr id="6" name="Slide Number Placeholder 5"/>
          <p:cNvSpPr>
            <a:spLocks noGrp="1"/>
          </p:cNvSpPr>
          <p:nvPr>
            <p:ph type="sldNum" sz="quarter" idx="12"/>
          </p:nvPr>
        </p:nvSpPr>
        <p:spPr/>
        <p:txBody>
          <a:bodyPr/>
          <a:lstStyle/>
          <a:p>
            <a:pPr>
              <a:defRPr/>
            </a:pPr>
            <a:r>
              <a:rPr lang="en-GB" dirty="0" smtClean="0"/>
              <a:t>Page </a:t>
            </a:r>
            <a:fld id="{41FD7B19-64DD-40A3-ACF4-69808DD50D7F}" type="slidenum">
              <a:rPr lang="en-GB" smtClean="0"/>
              <a:pPr>
                <a:defRPr/>
              </a:pPr>
              <a:t>36</a:t>
            </a:fld>
            <a:endParaRPr lang="en-GB"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893211-26E0-476B-83FC-F1BBD9299860}" type="slidenum">
              <a:rPr lang="en-US" smtClean="0"/>
              <a:t>37</a:t>
            </a:fld>
            <a:endParaRPr lang="en-US" dirty="0"/>
          </a:p>
        </p:txBody>
      </p:sp>
    </p:spTree>
    <p:extLst>
      <p:ext uri="{BB962C8B-B14F-4D97-AF65-F5344CB8AC3E}">
        <p14:creationId xmlns:p14="http://schemas.microsoft.com/office/powerpoint/2010/main" val="661044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a private company but we</a:t>
            </a:r>
            <a:r>
              <a:rPr lang="en-US" baseline="0" dirty="0" smtClean="0"/>
              <a:t> have disclosed all of our financials on our website.  We are a profitable and growing company, something we are very proud of.</a:t>
            </a:r>
            <a:endParaRPr lang="en-US" dirty="0"/>
          </a:p>
        </p:txBody>
      </p:sp>
      <p:sp>
        <p:nvSpPr>
          <p:cNvPr id="4" name="Slide Number Placeholder 3"/>
          <p:cNvSpPr>
            <a:spLocks noGrp="1"/>
          </p:cNvSpPr>
          <p:nvPr>
            <p:ph type="sldNum" sz="quarter" idx="10"/>
          </p:nvPr>
        </p:nvSpPr>
        <p:spPr/>
        <p:txBody>
          <a:bodyPr/>
          <a:lstStyle/>
          <a:p>
            <a:fld id="{AD893211-26E0-476B-83FC-F1BBD9299860}" type="slidenum">
              <a:rPr lang="en-US" smtClean="0"/>
              <a:t>4</a:t>
            </a:fld>
            <a:endParaRPr lang="en-US" dirty="0"/>
          </a:p>
        </p:txBody>
      </p:sp>
    </p:spTree>
    <p:extLst>
      <p:ext uri="{BB962C8B-B14F-4D97-AF65-F5344CB8AC3E}">
        <p14:creationId xmlns:p14="http://schemas.microsoft.com/office/powerpoint/2010/main" val="8419469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3" name="Rectangle 3"/>
          <p:cNvSpPr>
            <a:spLocks noGrp="1" noChangeArrowheads="1"/>
          </p:cNvSpPr>
          <p:nvPr>
            <p:ph type="body" idx="1"/>
          </p:nvPr>
        </p:nvSpPr>
        <p:spPr/>
        <p:txBody>
          <a:bodyPr>
            <a:normAutofit/>
          </a:bodyPr>
          <a:lstStyle/>
          <a:p>
            <a:r>
              <a:rPr lang="en-GB" dirty="0" smtClean="0"/>
              <a:t>This checklist briefly shows that Sitecore uses common web development standards.</a:t>
            </a:r>
            <a:endParaRPr lang="en-GB" dirty="0"/>
          </a:p>
        </p:txBody>
      </p:sp>
      <p:sp>
        <p:nvSpPr>
          <p:cNvPr id="7" name="Rectangle 6"/>
          <p:cNvSpPr>
            <a:spLocks noGrp="1" noChangeArrowheads="1"/>
          </p:cNvSpPr>
          <p:nvPr>
            <p:ph type="ftr" sz="quarter" idx="4"/>
          </p:nvPr>
        </p:nvSpPr>
        <p:spPr/>
        <p:txBody>
          <a:bodyPr/>
          <a:lstStyle>
            <a:lvl1pPr>
              <a:defRPr sz="800" i="1">
                <a:solidFill>
                  <a:srgbClr val="000000"/>
                </a:solidFill>
                <a:latin typeface="Arial" charset="0"/>
                <a:cs typeface="Arial" charset="0"/>
              </a:defRPr>
            </a:lvl1pPr>
          </a:lstStyle>
          <a:p>
            <a:r>
              <a:rPr lang="en-GB" dirty="0" smtClean="0"/>
              <a:t>Sitecore is a trademark of Sitecore A/S. All other brand and product names are the property of their respective holders.    </a:t>
            </a:r>
          </a:p>
          <a:p>
            <a:r>
              <a:rPr lang="en-GB" dirty="0" smtClean="0"/>
              <a:t>Copyright © 2001-2008 Sitecore A/S. All Rights Reserved.</a:t>
            </a:r>
            <a:endParaRPr lang="en-GB" dirty="0"/>
          </a:p>
        </p:txBody>
      </p:sp>
      <p:sp>
        <p:nvSpPr>
          <p:cNvPr id="8" name="Rectangle 7"/>
          <p:cNvSpPr>
            <a:spLocks noGrp="1" noChangeArrowheads="1"/>
          </p:cNvSpPr>
          <p:nvPr>
            <p:ph type="sldNum" sz="quarter" idx="5"/>
          </p:nvPr>
        </p:nvSpPr>
        <p:spPr/>
        <p:txBody>
          <a:bodyPr/>
          <a:lstStyle>
            <a:lvl1pPr algn="r">
              <a:defRPr sz="800" i="1">
                <a:latin typeface="Arial" charset="0"/>
              </a:defRPr>
            </a:lvl1pPr>
          </a:lstStyle>
          <a:p>
            <a:r>
              <a:rPr lang="en-GB" dirty="0" smtClean="0">
                <a:solidFill>
                  <a:prstClr val="black"/>
                </a:solidFill>
              </a:rPr>
              <a:t>Page </a:t>
            </a:r>
            <a:fld id="{6B25215F-B3E5-4F96-AF57-A81655822BD7}" type="slidenum">
              <a:rPr lang="en-GB" smtClean="0">
                <a:solidFill>
                  <a:prstClr val="black"/>
                </a:solidFill>
              </a:rPr>
              <a:pPr/>
              <a:t>38</a:t>
            </a:fld>
            <a:endParaRPr lang="en-GB" dirty="0">
              <a:solidFill>
                <a:prstClr val="black"/>
              </a:solidFill>
            </a:endParaRPr>
          </a:p>
        </p:txBody>
      </p:sp>
      <p:sp>
        <p:nvSpPr>
          <p:cNvPr id="12" name="Slide Image Placeholder 11"/>
          <p:cNvSpPr>
            <a:spLocks noGrp="1" noRot="1" noChangeAspect="1"/>
          </p:cNvSpPr>
          <p:nvPr>
            <p:ph type="sldImg"/>
          </p:nvPr>
        </p:nvSpPr>
        <p:spPr>
          <a:xfrm>
            <a:off x="1246188" y="566738"/>
            <a:ext cx="4802187" cy="3600450"/>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63" name="Rectangle 3"/>
          <p:cNvSpPr>
            <a:spLocks noGrp="1" noChangeArrowheads="1"/>
          </p:cNvSpPr>
          <p:nvPr>
            <p:ph type="body" idx="1"/>
          </p:nvPr>
        </p:nvSpPr>
        <p:spPr/>
        <p:txBody>
          <a:bodyPr>
            <a:normAutofit/>
          </a:bodyPr>
          <a:lstStyle/>
          <a:p>
            <a:r>
              <a:rPr lang="en-GB" dirty="0" smtClean="0"/>
              <a:t>This checklist briefly shows that Sitecore uses common web development standards.</a:t>
            </a:r>
            <a:endParaRPr lang="en-GB" dirty="0"/>
          </a:p>
        </p:txBody>
      </p:sp>
      <p:sp>
        <p:nvSpPr>
          <p:cNvPr id="7" name="Rectangle 6"/>
          <p:cNvSpPr>
            <a:spLocks noGrp="1" noChangeArrowheads="1"/>
          </p:cNvSpPr>
          <p:nvPr>
            <p:ph type="ftr" sz="quarter" idx="4"/>
          </p:nvPr>
        </p:nvSpPr>
        <p:spPr/>
        <p:txBody>
          <a:bodyPr/>
          <a:lstStyle>
            <a:lvl1pPr>
              <a:defRPr sz="800" i="1">
                <a:solidFill>
                  <a:srgbClr val="000000"/>
                </a:solidFill>
                <a:latin typeface="Arial" charset="0"/>
                <a:cs typeface="Arial" charset="0"/>
              </a:defRPr>
            </a:lvl1pPr>
          </a:lstStyle>
          <a:p>
            <a:r>
              <a:rPr lang="en-GB" dirty="0" smtClean="0"/>
              <a:t>Sitecore is a trademark of Sitecore A/S. All other brand and product names are the property of their respective holders.    </a:t>
            </a:r>
          </a:p>
          <a:p>
            <a:r>
              <a:rPr lang="en-GB" dirty="0" smtClean="0"/>
              <a:t>Copyright © 2001-2008 Sitecore A/S. All Rights Reserved.</a:t>
            </a:r>
            <a:endParaRPr lang="en-GB" dirty="0"/>
          </a:p>
        </p:txBody>
      </p:sp>
      <p:sp>
        <p:nvSpPr>
          <p:cNvPr id="8" name="Rectangle 7"/>
          <p:cNvSpPr>
            <a:spLocks noGrp="1" noChangeArrowheads="1"/>
          </p:cNvSpPr>
          <p:nvPr>
            <p:ph type="sldNum" sz="quarter" idx="5"/>
          </p:nvPr>
        </p:nvSpPr>
        <p:spPr/>
        <p:txBody>
          <a:bodyPr/>
          <a:lstStyle>
            <a:lvl1pPr algn="r">
              <a:defRPr sz="800" i="1">
                <a:latin typeface="Arial" charset="0"/>
              </a:defRPr>
            </a:lvl1pPr>
          </a:lstStyle>
          <a:p>
            <a:r>
              <a:rPr lang="en-GB" dirty="0" smtClean="0">
                <a:solidFill>
                  <a:prstClr val="black"/>
                </a:solidFill>
              </a:rPr>
              <a:t>Page </a:t>
            </a:r>
            <a:fld id="{6B25215F-B3E5-4F96-AF57-A81655822BD7}" type="slidenum">
              <a:rPr lang="en-GB" smtClean="0">
                <a:solidFill>
                  <a:prstClr val="black"/>
                </a:solidFill>
              </a:rPr>
              <a:pPr/>
              <a:t>39</a:t>
            </a:fld>
            <a:endParaRPr lang="en-GB" dirty="0">
              <a:solidFill>
                <a:prstClr val="black"/>
              </a:solidFill>
            </a:endParaRPr>
          </a:p>
        </p:txBody>
      </p:sp>
      <p:sp>
        <p:nvSpPr>
          <p:cNvPr id="12" name="Slide Image Placeholder 11"/>
          <p:cNvSpPr>
            <a:spLocks noGrp="1" noRot="1" noChangeAspect="1"/>
          </p:cNvSpPr>
          <p:nvPr>
            <p:ph type="sldImg"/>
          </p:nvPr>
        </p:nvSpPr>
        <p:spPr>
          <a:xfrm>
            <a:off x="1246188" y="566738"/>
            <a:ext cx="4802187" cy="3600450"/>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GB" dirty="0" smtClean="0">
                <a:solidFill>
                  <a:prstClr val="black"/>
                </a:solidFill>
              </a:rPr>
              <a:t>Sitecore is a trademark of Sitecore A/S. All other brand and product names are the property of their respective holders.    </a:t>
            </a:r>
          </a:p>
          <a:p>
            <a:pPr>
              <a:defRPr/>
            </a:pPr>
            <a:r>
              <a:rPr lang="en-GB" dirty="0" smtClean="0">
                <a:solidFill>
                  <a:prstClr val="black"/>
                </a:solidFill>
              </a:rPr>
              <a:t>Copyright © 2001-2008 Sitecore A/S. All Rights Reserved.</a:t>
            </a:r>
            <a:endParaRPr lang="en-GB" dirty="0">
              <a:solidFill>
                <a:prstClr val="black"/>
              </a:solidFill>
            </a:endParaRPr>
          </a:p>
        </p:txBody>
      </p:sp>
      <p:sp>
        <p:nvSpPr>
          <p:cNvPr id="5" name="Slide Number Placeholder 4"/>
          <p:cNvSpPr>
            <a:spLocks noGrp="1"/>
          </p:cNvSpPr>
          <p:nvPr>
            <p:ph type="sldNum" sz="quarter" idx="11"/>
          </p:nvPr>
        </p:nvSpPr>
        <p:spPr/>
        <p:txBody>
          <a:bodyPr/>
          <a:lstStyle/>
          <a:p>
            <a:pPr>
              <a:defRPr/>
            </a:pPr>
            <a:r>
              <a:rPr lang="en-GB" dirty="0" smtClean="0">
                <a:solidFill>
                  <a:prstClr val="black"/>
                </a:solidFill>
              </a:rPr>
              <a:t>Page </a:t>
            </a:r>
            <a:fld id="{6B25215F-B3E5-4F96-AF57-A81655822BD7}" type="slidenum">
              <a:rPr lang="en-GB" smtClean="0">
                <a:solidFill>
                  <a:prstClr val="black"/>
                </a:solidFill>
              </a:rPr>
              <a:pPr>
                <a:defRPr/>
              </a:pPr>
              <a:t>40</a:t>
            </a:fld>
            <a:endParaRPr lang="en-GB" dirty="0">
              <a:solidFill>
                <a:prstClr val="black"/>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Let’s go over the steps and</a:t>
            </a:r>
            <a:r>
              <a:rPr lang="en-US" baseline="0" dirty="0" smtClean="0"/>
              <a:t> tools we will be using to create A Very Simple Website.</a:t>
            </a:r>
            <a:endParaRPr lang="en-US" dirty="0"/>
          </a:p>
        </p:txBody>
      </p:sp>
      <p:sp>
        <p:nvSpPr>
          <p:cNvPr id="7" name="Rectangle 6"/>
          <p:cNvSpPr>
            <a:spLocks noGrp="1" noChangeArrowheads="1"/>
          </p:cNvSpPr>
          <p:nvPr>
            <p:ph type="ftr" sz="quarter" idx="4"/>
          </p:nvPr>
        </p:nvSpPr>
        <p:spPr/>
        <p:txBody>
          <a:bodyPr/>
          <a:lstStyle>
            <a:lvl1pPr>
              <a:defRPr sz="800" i="1">
                <a:solidFill>
                  <a:srgbClr val="000000"/>
                </a:solidFill>
                <a:latin typeface="Arial" charset="0"/>
                <a:cs typeface="Arial" charset="0"/>
              </a:defRPr>
            </a:lvl1pPr>
          </a:lstStyle>
          <a:p>
            <a:r>
              <a:rPr lang="en-GB" dirty="0" smtClean="0"/>
              <a:t>Sitecore is a trademark of Sitecore A/S. All other brand and product names are the property of their respective holders.    </a:t>
            </a:r>
          </a:p>
          <a:p>
            <a:r>
              <a:rPr lang="en-GB" dirty="0" smtClean="0"/>
              <a:t>Copyright © 2001-2008 Sitecore A/S. All Rights Reserved.</a:t>
            </a:r>
            <a:endParaRPr lang="en-GB" dirty="0"/>
          </a:p>
        </p:txBody>
      </p:sp>
      <p:sp>
        <p:nvSpPr>
          <p:cNvPr id="8" name="Rectangle 7"/>
          <p:cNvSpPr>
            <a:spLocks noGrp="1" noChangeArrowheads="1"/>
          </p:cNvSpPr>
          <p:nvPr>
            <p:ph type="sldNum" sz="quarter" idx="5"/>
          </p:nvPr>
        </p:nvSpPr>
        <p:spPr/>
        <p:txBody>
          <a:bodyPr/>
          <a:lstStyle>
            <a:lvl1pPr algn="r">
              <a:defRPr sz="800" i="1">
                <a:latin typeface="Arial" charset="0"/>
              </a:defRPr>
            </a:lvl1pPr>
          </a:lstStyle>
          <a:p>
            <a:r>
              <a:rPr lang="en-GB" dirty="0" smtClean="0">
                <a:solidFill>
                  <a:prstClr val="black"/>
                </a:solidFill>
              </a:rPr>
              <a:t>Page </a:t>
            </a:r>
            <a:fld id="{6B25215F-B3E5-4F96-AF57-A81655822BD7}" type="slidenum">
              <a:rPr lang="en-GB" smtClean="0">
                <a:solidFill>
                  <a:prstClr val="black"/>
                </a:solidFill>
              </a:rPr>
              <a:pPr/>
              <a:t>41</a:t>
            </a:fld>
            <a:endParaRPr lang="en-GB" dirty="0">
              <a:solidFill>
                <a:prstClr val="black"/>
              </a:solidFill>
            </a:endParaRPr>
          </a:p>
        </p:txBody>
      </p:sp>
      <p:sp>
        <p:nvSpPr>
          <p:cNvPr id="12" name="Slide Image Placeholder 11"/>
          <p:cNvSpPr>
            <a:spLocks noGrp="1" noRot="1" noChangeAspect="1"/>
          </p:cNvSpPr>
          <p:nvPr>
            <p:ph type="sldImg"/>
          </p:nvPr>
        </p:nvSpPr>
        <p:spPr>
          <a:xfrm>
            <a:off x="1246188" y="566738"/>
            <a:ext cx="4802187" cy="3600450"/>
          </a:xfr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Templates — Sitecore users create items using one of three template types: data templates, branch templates, and command templates. Data Templates form the framework around which items are built. They define fields used to control how data is entered and can inherit from other templates to enable reuse.</a:t>
            </a:r>
          </a:p>
          <a:p>
            <a:endParaRPr lang="en-US" dirty="0" smtClean="0"/>
          </a:p>
          <a:p>
            <a:r>
              <a:rPr lang="en-US" dirty="0" smtClean="0"/>
              <a:t>Fields — these are the areas within which the data entered into the system is controlled. Through these fields, grouped into Sections, we can organize and control the amount and type of data entered into the system. Fields are organized by their field type. </a:t>
            </a:r>
          </a:p>
          <a:p>
            <a:endParaRPr lang="en-US" dirty="0" smtClean="0"/>
          </a:p>
          <a:p>
            <a:r>
              <a:rPr lang="en-US" dirty="0" smtClean="0"/>
              <a:t>Field Types — these are the different ways through which data is entered or selected for fields. There are numerous flexible ways of entering data into the system and it is the field types which control the type of data that can be entered or selected in the fields. </a:t>
            </a:r>
          </a:p>
          <a:p>
            <a:endParaRPr lang="en-US" dirty="0" smtClean="0"/>
          </a:p>
          <a:p>
            <a:r>
              <a:rPr lang="en-US" dirty="0" smtClean="0"/>
              <a:t>Data is validated throughout the system. The different types of validation are discussed and we will describe how validation covers the entire data definition area within the system to control the validity and authenticity of data definition structure. </a:t>
            </a:r>
          </a:p>
          <a:p>
            <a:endParaRPr lang="en-US" dirty="0" smtClean="0"/>
          </a:p>
          <a:p>
            <a:r>
              <a:rPr lang="en-US" dirty="0" smtClean="0"/>
              <a:t>You can use standard values to ensure that default data is automatically inserted into newly created items. Standard values are default values that populate null fields of existing items or fill data into newly created items. </a:t>
            </a:r>
          </a:p>
        </p:txBody>
      </p:sp>
      <p:sp>
        <p:nvSpPr>
          <p:cNvPr id="7" name="Rectangle 6"/>
          <p:cNvSpPr>
            <a:spLocks noGrp="1" noChangeArrowheads="1"/>
          </p:cNvSpPr>
          <p:nvPr>
            <p:ph type="ftr" sz="quarter" idx="4"/>
          </p:nvPr>
        </p:nvSpPr>
        <p:spPr/>
        <p:txBody>
          <a:bodyPr/>
          <a:lstStyle>
            <a:lvl1pPr>
              <a:defRPr sz="800" i="1">
                <a:solidFill>
                  <a:srgbClr val="000000"/>
                </a:solidFill>
                <a:latin typeface="Arial" charset="0"/>
                <a:cs typeface="Arial" charset="0"/>
              </a:defRPr>
            </a:lvl1pPr>
          </a:lstStyle>
          <a:p>
            <a:r>
              <a:rPr lang="en-GB" dirty="0" smtClean="0"/>
              <a:t>Sitecore is a trademark of Sitecore A/S. All other brand and product names are the property of their respective holders.    </a:t>
            </a:r>
          </a:p>
          <a:p>
            <a:r>
              <a:rPr lang="en-GB" dirty="0" smtClean="0"/>
              <a:t>Copyright © 2001-2008 Sitecore A/S. All Rights Reserved.</a:t>
            </a:r>
            <a:endParaRPr lang="en-GB" dirty="0"/>
          </a:p>
        </p:txBody>
      </p:sp>
      <p:sp>
        <p:nvSpPr>
          <p:cNvPr id="8" name="Rectangle 7"/>
          <p:cNvSpPr>
            <a:spLocks noGrp="1" noChangeArrowheads="1"/>
          </p:cNvSpPr>
          <p:nvPr>
            <p:ph type="sldNum" sz="quarter" idx="5"/>
          </p:nvPr>
        </p:nvSpPr>
        <p:spPr/>
        <p:txBody>
          <a:bodyPr/>
          <a:lstStyle>
            <a:lvl1pPr algn="r">
              <a:defRPr sz="800" i="1">
                <a:latin typeface="Arial" charset="0"/>
              </a:defRPr>
            </a:lvl1pPr>
          </a:lstStyle>
          <a:p>
            <a:r>
              <a:rPr lang="en-GB" dirty="0" smtClean="0">
                <a:solidFill>
                  <a:prstClr val="black"/>
                </a:solidFill>
              </a:rPr>
              <a:t>Page </a:t>
            </a:r>
            <a:fld id="{6B25215F-B3E5-4F96-AF57-A81655822BD7}" type="slidenum">
              <a:rPr lang="en-GB" smtClean="0">
                <a:solidFill>
                  <a:prstClr val="black"/>
                </a:solidFill>
              </a:rPr>
              <a:pPr/>
              <a:t>42</a:t>
            </a:fld>
            <a:endParaRPr lang="en-GB" dirty="0">
              <a:solidFill>
                <a:prstClr val="black"/>
              </a:solidFill>
            </a:endParaRPr>
          </a:p>
        </p:txBody>
      </p:sp>
      <p:sp>
        <p:nvSpPr>
          <p:cNvPr id="12" name="Slide Image Placeholder 11"/>
          <p:cNvSpPr>
            <a:spLocks noGrp="1" noRot="1" noChangeAspect="1"/>
          </p:cNvSpPr>
          <p:nvPr>
            <p:ph type="sldImg"/>
          </p:nvPr>
        </p:nvSpPr>
        <p:spPr>
          <a:xfrm>
            <a:off x="1246188" y="566738"/>
            <a:ext cx="4802187" cy="3600450"/>
          </a:xfr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893211-26E0-476B-83FC-F1BBD9299860}" type="slidenum">
              <a:rPr lang="en-US" smtClean="0"/>
              <a:t>43</a:t>
            </a:fld>
            <a:endParaRPr lang="en-US" dirty="0"/>
          </a:p>
        </p:txBody>
      </p:sp>
    </p:spTree>
    <p:extLst>
      <p:ext uri="{BB962C8B-B14F-4D97-AF65-F5344CB8AC3E}">
        <p14:creationId xmlns:p14="http://schemas.microsoft.com/office/powerpoint/2010/main" val="3097815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Footer Placeholder 3"/>
          <p:cNvSpPr>
            <a:spLocks noGrp="1"/>
          </p:cNvSpPr>
          <p:nvPr>
            <p:ph type="ftr" sz="quarter" idx="10"/>
          </p:nvPr>
        </p:nvSpPr>
        <p:spPr/>
        <p:txBody>
          <a:bodyPr/>
          <a:lstStyle/>
          <a:p>
            <a:pPr>
              <a:defRPr/>
            </a:pPr>
            <a:r>
              <a:rPr lang="en-GB" dirty="0" smtClean="0">
                <a:solidFill>
                  <a:prstClr val="black"/>
                </a:solidFill>
              </a:rPr>
              <a:t>Sitecore is a trademark of Sitecore A/S. All other brand and product names are the property of their respective holders.    </a:t>
            </a:r>
          </a:p>
          <a:p>
            <a:pPr>
              <a:defRPr/>
            </a:pPr>
            <a:r>
              <a:rPr lang="en-GB" dirty="0" smtClean="0">
                <a:solidFill>
                  <a:prstClr val="black"/>
                </a:solidFill>
              </a:rPr>
              <a:t>Copyright © 2001-2008 Sitecore A/S. All Rights Reserved.</a:t>
            </a:r>
            <a:endParaRPr lang="en-GB" dirty="0">
              <a:solidFill>
                <a:prstClr val="black"/>
              </a:solidFill>
            </a:endParaRPr>
          </a:p>
        </p:txBody>
      </p:sp>
      <p:sp>
        <p:nvSpPr>
          <p:cNvPr id="5" name="Slide Number Placeholder 4"/>
          <p:cNvSpPr>
            <a:spLocks noGrp="1"/>
          </p:cNvSpPr>
          <p:nvPr>
            <p:ph type="sldNum" sz="quarter" idx="11"/>
          </p:nvPr>
        </p:nvSpPr>
        <p:spPr/>
        <p:txBody>
          <a:bodyPr/>
          <a:lstStyle/>
          <a:p>
            <a:pPr>
              <a:defRPr/>
            </a:pPr>
            <a:r>
              <a:rPr lang="en-GB" dirty="0" smtClean="0">
                <a:solidFill>
                  <a:prstClr val="black"/>
                </a:solidFill>
              </a:rPr>
              <a:t>Page </a:t>
            </a:r>
            <a:fld id="{6B25215F-B3E5-4F96-AF57-A81655822BD7}" type="slidenum">
              <a:rPr lang="en-GB" smtClean="0">
                <a:solidFill>
                  <a:prstClr val="black"/>
                </a:solidFill>
              </a:rPr>
              <a:pPr>
                <a:defRPr/>
              </a:pPr>
              <a:t>44</a:t>
            </a:fld>
            <a:endParaRPr lang="en-GB" dirty="0">
              <a:solidFill>
                <a:prstClr val="black"/>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Let’s go over the steps and</a:t>
            </a:r>
            <a:r>
              <a:rPr lang="en-US" baseline="0" dirty="0" smtClean="0"/>
              <a:t> tools we will be using to create A Very Simple Website.</a:t>
            </a:r>
            <a:endParaRPr lang="en-US" dirty="0"/>
          </a:p>
        </p:txBody>
      </p:sp>
      <p:sp>
        <p:nvSpPr>
          <p:cNvPr id="7" name="Rectangle 6"/>
          <p:cNvSpPr>
            <a:spLocks noGrp="1" noChangeArrowheads="1"/>
          </p:cNvSpPr>
          <p:nvPr>
            <p:ph type="ftr" sz="quarter" idx="4"/>
          </p:nvPr>
        </p:nvSpPr>
        <p:spPr/>
        <p:txBody>
          <a:bodyPr/>
          <a:lstStyle>
            <a:lvl1pPr>
              <a:defRPr sz="800" i="1">
                <a:solidFill>
                  <a:srgbClr val="000000"/>
                </a:solidFill>
                <a:latin typeface="Arial" charset="0"/>
                <a:cs typeface="Arial" charset="0"/>
              </a:defRPr>
            </a:lvl1pPr>
          </a:lstStyle>
          <a:p>
            <a:r>
              <a:rPr lang="en-GB" dirty="0" smtClean="0"/>
              <a:t>Sitecore is a trademark of Sitecore A/S. All other brand and product names are the property of their respective holders.    </a:t>
            </a:r>
          </a:p>
          <a:p>
            <a:r>
              <a:rPr lang="en-GB" dirty="0" smtClean="0"/>
              <a:t>Copyright © 2001-2008 Sitecore A/S. All Rights Reserved.</a:t>
            </a:r>
            <a:endParaRPr lang="en-GB" dirty="0"/>
          </a:p>
        </p:txBody>
      </p:sp>
      <p:sp>
        <p:nvSpPr>
          <p:cNvPr id="8" name="Rectangle 7"/>
          <p:cNvSpPr>
            <a:spLocks noGrp="1" noChangeArrowheads="1"/>
          </p:cNvSpPr>
          <p:nvPr>
            <p:ph type="sldNum" sz="quarter" idx="5"/>
          </p:nvPr>
        </p:nvSpPr>
        <p:spPr/>
        <p:txBody>
          <a:bodyPr/>
          <a:lstStyle>
            <a:lvl1pPr algn="r">
              <a:defRPr sz="800" i="1">
                <a:latin typeface="Arial" charset="0"/>
              </a:defRPr>
            </a:lvl1pPr>
          </a:lstStyle>
          <a:p>
            <a:r>
              <a:rPr lang="en-GB" dirty="0" smtClean="0">
                <a:solidFill>
                  <a:prstClr val="black"/>
                </a:solidFill>
              </a:rPr>
              <a:t>Page </a:t>
            </a:r>
            <a:fld id="{6B25215F-B3E5-4F96-AF57-A81655822BD7}" type="slidenum">
              <a:rPr lang="en-GB" smtClean="0">
                <a:solidFill>
                  <a:prstClr val="black"/>
                </a:solidFill>
              </a:rPr>
              <a:pPr/>
              <a:t>45</a:t>
            </a:fld>
            <a:endParaRPr lang="en-GB" dirty="0">
              <a:solidFill>
                <a:prstClr val="black"/>
              </a:solidFill>
            </a:endParaRPr>
          </a:p>
        </p:txBody>
      </p:sp>
      <p:sp>
        <p:nvSpPr>
          <p:cNvPr id="12" name="Slide Image Placeholder 11"/>
          <p:cNvSpPr>
            <a:spLocks noGrp="1" noRot="1" noChangeAspect="1"/>
          </p:cNvSpPr>
          <p:nvPr>
            <p:ph type="sldImg"/>
          </p:nvPr>
        </p:nvSpPr>
        <p:spPr>
          <a:xfrm>
            <a:off x="1246188" y="566738"/>
            <a:ext cx="4802187" cy="3600450"/>
          </a:xfr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It’s time for a formal introduction to Sitecore’s most common presentation components.</a:t>
            </a:r>
          </a:p>
          <a:p>
            <a:endParaRPr lang="en-US" dirty="0" smtClean="0"/>
          </a:p>
          <a:p>
            <a:r>
              <a:rPr lang="en-US" dirty="0" smtClean="0"/>
              <a:t>A layout defines the overall appearance of a page and consists of both a definition item in the Sitecore Content Tree and a .NET ASPX file stored in the Web root.  The definition item, among other things, indicates the name and location of the associated ASPX file.</a:t>
            </a:r>
          </a:p>
          <a:p>
            <a:endParaRPr lang="en-US" dirty="0" smtClean="0"/>
          </a:p>
          <a:p>
            <a:r>
              <a:rPr lang="en-US" dirty="0" smtClean="0"/>
              <a:t>A sublayout defines the appearance of an area of a page and consists of both a definition item in the Sitecore Content Tree and a .NET ASCX file stored in the Web root.  The definition item, among other things, indicates the name and location of the associated ASCX file.</a:t>
            </a:r>
          </a:p>
          <a:p>
            <a:endParaRPr lang="en-US" dirty="0" smtClean="0"/>
          </a:p>
          <a:p>
            <a:r>
              <a:rPr lang="en-US" dirty="0" smtClean="0"/>
              <a:t>Placeholders are special components that developers use to make a layout or sublayout reusable for many different types of items.  The placeholder specifies a location on the page where control(s) can be added as the page is built for a specific item.</a:t>
            </a:r>
          </a:p>
          <a:p>
            <a:endParaRPr lang="en-US" dirty="0" smtClean="0"/>
          </a:p>
          <a:p>
            <a:endParaRPr lang="en-US" dirty="0" smtClean="0"/>
          </a:p>
          <a:p>
            <a:endParaRPr lang="en-US" dirty="0"/>
          </a:p>
        </p:txBody>
      </p:sp>
      <p:sp>
        <p:nvSpPr>
          <p:cNvPr id="7" name="Rectangle 6"/>
          <p:cNvSpPr>
            <a:spLocks noGrp="1" noChangeArrowheads="1"/>
          </p:cNvSpPr>
          <p:nvPr>
            <p:ph type="ftr" sz="quarter" idx="4"/>
          </p:nvPr>
        </p:nvSpPr>
        <p:spPr/>
        <p:txBody>
          <a:bodyPr/>
          <a:lstStyle>
            <a:lvl1pPr>
              <a:defRPr sz="800" i="1">
                <a:solidFill>
                  <a:srgbClr val="000000"/>
                </a:solidFill>
                <a:latin typeface="Arial" charset="0"/>
                <a:cs typeface="Arial" charset="0"/>
              </a:defRPr>
            </a:lvl1pPr>
          </a:lstStyle>
          <a:p>
            <a:r>
              <a:rPr lang="en-GB" dirty="0" smtClean="0"/>
              <a:t>Sitecore is a trademark of Sitecore A/S. All other brand and product names are the property of their respective holders.    </a:t>
            </a:r>
          </a:p>
          <a:p>
            <a:r>
              <a:rPr lang="en-GB" dirty="0" smtClean="0"/>
              <a:t>Copyright © 2001-2008 Sitecore A/S. All Rights Reserved.</a:t>
            </a:r>
            <a:endParaRPr lang="en-GB" dirty="0"/>
          </a:p>
        </p:txBody>
      </p:sp>
      <p:sp>
        <p:nvSpPr>
          <p:cNvPr id="8" name="Rectangle 7"/>
          <p:cNvSpPr>
            <a:spLocks noGrp="1" noChangeArrowheads="1"/>
          </p:cNvSpPr>
          <p:nvPr>
            <p:ph type="sldNum" sz="quarter" idx="5"/>
          </p:nvPr>
        </p:nvSpPr>
        <p:spPr/>
        <p:txBody>
          <a:bodyPr/>
          <a:lstStyle>
            <a:lvl1pPr algn="r">
              <a:defRPr sz="800" i="1">
                <a:latin typeface="Arial" charset="0"/>
              </a:defRPr>
            </a:lvl1pPr>
          </a:lstStyle>
          <a:p>
            <a:r>
              <a:rPr lang="en-GB" dirty="0" smtClean="0">
                <a:solidFill>
                  <a:prstClr val="black"/>
                </a:solidFill>
              </a:rPr>
              <a:t>Page </a:t>
            </a:r>
            <a:fld id="{6B25215F-B3E5-4F96-AF57-A81655822BD7}" type="slidenum">
              <a:rPr lang="en-GB" smtClean="0">
                <a:solidFill>
                  <a:prstClr val="black"/>
                </a:solidFill>
              </a:rPr>
              <a:pPr/>
              <a:t>46</a:t>
            </a:fld>
            <a:endParaRPr lang="en-GB" dirty="0">
              <a:solidFill>
                <a:prstClr val="black"/>
              </a:solidFill>
            </a:endParaRPr>
          </a:p>
        </p:txBody>
      </p:sp>
      <p:sp>
        <p:nvSpPr>
          <p:cNvPr id="12" name="Slide Image Placeholder 11"/>
          <p:cNvSpPr>
            <a:spLocks noGrp="1" noRot="1" noChangeAspect="1"/>
          </p:cNvSpPr>
          <p:nvPr>
            <p:ph type="sldImg"/>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We use the term “control” to refer generically to sublayouts, XSLT renderings, Sitecore Web controls, and other constructs that can we can add to a layout or sublayout either statically or using placeholders.</a:t>
            </a:r>
          </a:p>
          <a:p>
            <a:endParaRPr lang="en-US" dirty="0" smtClean="0"/>
          </a:p>
          <a:p>
            <a:r>
              <a:rPr lang="en-US" dirty="0" smtClean="0"/>
              <a:t>Note that this means that a sublayout is also considered a control.</a:t>
            </a:r>
          </a:p>
          <a:p>
            <a:endParaRPr lang="en-US" dirty="0" smtClean="0"/>
          </a:p>
          <a:p>
            <a:r>
              <a:rPr lang="en-US" dirty="0" smtClean="0"/>
              <a:t>Two common controls include XSLT Renderings and Sitecore Web controls.  In this course, we will learn how to use XSLT Renderings.  Sitecore Web controls are covered in the Web Site .NET Developer course.</a:t>
            </a:r>
            <a:endParaRPr lang="en-US" dirty="0"/>
          </a:p>
        </p:txBody>
      </p:sp>
      <p:sp>
        <p:nvSpPr>
          <p:cNvPr id="7" name="Rectangle 6"/>
          <p:cNvSpPr>
            <a:spLocks noGrp="1" noChangeArrowheads="1"/>
          </p:cNvSpPr>
          <p:nvPr>
            <p:ph type="ftr" sz="quarter" idx="4"/>
          </p:nvPr>
        </p:nvSpPr>
        <p:spPr/>
        <p:txBody>
          <a:bodyPr/>
          <a:lstStyle>
            <a:lvl1pPr>
              <a:defRPr sz="800" i="1">
                <a:solidFill>
                  <a:srgbClr val="000000"/>
                </a:solidFill>
                <a:latin typeface="Arial" charset="0"/>
                <a:cs typeface="Arial" charset="0"/>
              </a:defRPr>
            </a:lvl1pPr>
          </a:lstStyle>
          <a:p>
            <a:r>
              <a:rPr lang="en-GB" dirty="0" smtClean="0"/>
              <a:t>Sitecore is a trademark of Sitecore A/S. All other brand and product names are the property of their respective holders.    </a:t>
            </a:r>
          </a:p>
          <a:p>
            <a:r>
              <a:rPr lang="en-GB" dirty="0" smtClean="0"/>
              <a:t>Copyright © 2001-2008 Sitecore A/S. All Rights Reserved.</a:t>
            </a:r>
            <a:endParaRPr lang="en-GB" dirty="0"/>
          </a:p>
        </p:txBody>
      </p:sp>
      <p:sp>
        <p:nvSpPr>
          <p:cNvPr id="8" name="Rectangle 7"/>
          <p:cNvSpPr>
            <a:spLocks noGrp="1" noChangeArrowheads="1"/>
          </p:cNvSpPr>
          <p:nvPr>
            <p:ph type="sldNum" sz="quarter" idx="5"/>
          </p:nvPr>
        </p:nvSpPr>
        <p:spPr/>
        <p:txBody>
          <a:bodyPr/>
          <a:lstStyle>
            <a:lvl1pPr algn="r">
              <a:defRPr sz="800" i="1">
                <a:latin typeface="Arial" charset="0"/>
              </a:defRPr>
            </a:lvl1pPr>
          </a:lstStyle>
          <a:p>
            <a:r>
              <a:rPr lang="en-GB" dirty="0" smtClean="0">
                <a:solidFill>
                  <a:prstClr val="black"/>
                </a:solidFill>
              </a:rPr>
              <a:t>Page </a:t>
            </a:r>
            <a:fld id="{6B25215F-B3E5-4F96-AF57-A81655822BD7}" type="slidenum">
              <a:rPr lang="en-GB" smtClean="0">
                <a:solidFill>
                  <a:prstClr val="black"/>
                </a:solidFill>
              </a:rPr>
              <a:pPr/>
              <a:t>47</a:t>
            </a:fld>
            <a:endParaRPr lang="en-GB" dirty="0">
              <a:solidFill>
                <a:prstClr val="black"/>
              </a:solidFill>
            </a:endParaRPr>
          </a:p>
        </p:txBody>
      </p:sp>
      <p:sp>
        <p:nvSpPr>
          <p:cNvPr id="12" name="Slide Image Placeholder 11"/>
          <p:cNvSpPr>
            <a:spLocks noGrp="1" noRot="1" noChangeAspect="1"/>
          </p:cNvSpPr>
          <p:nvPr>
            <p:ph type="sldImg"/>
          </p:nvPr>
        </p:nvSpPr>
        <p:spPr>
          <a:xfrm>
            <a:off x="1246188" y="566738"/>
            <a:ext cx="4802187" cy="3600450"/>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the 450 employees</a:t>
            </a:r>
            <a:r>
              <a:rPr lang="en-US" baseline="0" dirty="0" smtClean="0"/>
              <a:t>, over half are in R&amp;D. This is important in a technology space that is changing quickly.  We only have one product, and half of the employees are developers for it. It speaks to the dedication of Sitecore to be leading edge and supports Gartner’s views that Sitecore is the MOST visionary company in our space.</a:t>
            </a:r>
            <a:endParaRPr lang="en-US" dirty="0"/>
          </a:p>
        </p:txBody>
      </p:sp>
      <p:sp>
        <p:nvSpPr>
          <p:cNvPr id="4" name="Slide Number Placeholder 3"/>
          <p:cNvSpPr>
            <a:spLocks noGrp="1"/>
          </p:cNvSpPr>
          <p:nvPr>
            <p:ph type="sldNum" sz="quarter" idx="10"/>
          </p:nvPr>
        </p:nvSpPr>
        <p:spPr/>
        <p:txBody>
          <a:bodyPr/>
          <a:lstStyle/>
          <a:p>
            <a:fld id="{AD893211-26E0-476B-83FC-F1BBD9299860}" type="slidenum">
              <a:rPr lang="en-US" smtClean="0"/>
              <a:t>5</a:t>
            </a:fld>
            <a:endParaRPr lang="en-US" dirty="0"/>
          </a:p>
        </p:txBody>
      </p:sp>
    </p:spTree>
    <p:extLst>
      <p:ext uri="{BB962C8B-B14F-4D97-AF65-F5344CB8AC3E}">
        <p14:creationId xmlns:p14="http://schemas.microsoft.com/office/powerpoint/2010/main" val="41510332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Sitecore also uses the concept of a “device”, which is a logical construct that represents an entity making an HTTP request to the site.</a:t>
            </a:r>
          </a:p>
          <a:p>
            <a:endParaRPr lang="en-US" dirty="0" smtClean="0"/>
          </a:p>
          <a:p>
            <a:r>
              <a:rPr lang="en-US" dirty="0" smtClean="0"/>
              <a:t>When developers specify which layout and dynamic controls to use for an item, they provide information for each device that the page is expected to support.</a:t>
            </a:r>
          </a:p>
          <a:p>
            <a:endParaRPr lang="en-US" dirty="0" smtClean="0"/>
          </a:p>
          <a:p>
            <a:r>
              <a:rPr lang="en-US" dirty="0" smtClean="0"/>
              <a:t>Sitecore can detect which device a visitor is using based on a variety of criteria.</a:t>
            </a:r>
            <a:endParaRPr lang="en-US" dirty="0"/>
          </a:p>
        </p:txBody>
      </p:sp>
      <p:sp>
        <p:nvSpPr>
          <p:cNvPr id="7" name="Rectangle 6"/>
          <p:cNvSpPr>
            <a:spLocks noGrp="1" noChangeArrowheads="1"/>
          </p:cNvSpPr>
          <p:nvPr>
            <p:ph type="ftr" sz="quarter" idx="4"/>
          </p:nvPr>
        </p:nvSpPr>
        <p:spPr/>
        <p:txBody>
          <a:bodyPr/>
          <a:lstStyle>
            <a:lvl1pPr>
              <a:defRPr sz="800" i="1">
                <a:solidFill>
                  <a:srgbClr val="000000"/>
                </a:solidFill>
                <a:latin typeface="Arial" charset="0"/>
                <a:cs typeface="Arial" charset="0"/>
              </a:defRPr>
            </a:lvl1pPr>
          </a:lstStyle>
          <a:p>
            <a:r>
              <a:rPr lang="en-GB" dirty="0" smtClean="0"/>
              <a:t>Sitecore is a trademark of Sitecore A/S. All other brand and product names are the property of their respective holders.    </a:t>
            </a:r>
          </a:p>
          <a:p>
            <a:r>
              <a:rPr lang="en-GB" dirty="0" smtClean="0"/>
              <a:t>Copyright © 2001-2008 Sitecore A/S. All Rights Reserved.</a:t>
            </a:r>
            <a:endParaRPr lang="en-GB" dirty="0"/>
          </a:p>
        </p:txBody>
      </p:sp>
      <p:sp>
        <p:nvSpPr>
          <p:cNvPr id="8" name="Rectangle 7"/>
          <p:cNvSpPr>
            <a:spLocks noGrp="1" noChangeArrowheads="1"/>
          </p:cNvSpPr>
          <p:nvPr>
            <p:ph type="sldNum" sz="quarter" idx="5"/>
          </p:nvPr>
        </p:nvSpPr>
        <p:spPr/>
        <p:txBody>
          <a:bodyPr/>
          <a:lstStyle>
            <a:lvl1pPr algn="r">
              <a:defRPr sz="800" i="1">
                <a:latin typeface="Arial" charset="0"/>
              </a:defRPr>
            </a:lvl1pPr>
          </a:lstStyle>
          <a:p>
            <a:r>
              <a:rPr lang="en-GB" dirty="0" smtClean="0">
                <a:solidFill>
                  <a:prstClr val="black"/>
                </a:solidFill>
              </a:rPr>
              <a:t>Page </a:t>
            </a:r>
            <a:fld id="{6B25215F-B3E5-4F96-AF57-A81655822BD7}" type="slidenum">
              <a:rPr lang="en-GB" smtClean="0">
                <a:solidFill>
                  <a:prstClr val="black"/>
                </a:solidFill>
              </a:rPr>
              <a:pPr/>
              <a:t>48</a:t>
            </a:fld>
            <a:endParaRPr lang="en-GB" dirty="0">
              <a:solidFill>
                <a:prstClr val="black"/>
              </a:solidFill>
            </a:endParaRPr>
          </a:p>
        </p:txBody>
      </p:sp>
      <p:sp>
        <p:nvSpPr>
          <p:cNvPr id="12" name="Slide Image Placeholder 11"/>
          <p:cNvSpPr>
            <a:spLocks noGrp="1" noRot="1" noChangeAspect="1"/>
          </p:cNvSpPr>
          <p:nvPr>
            <p:ph type="sldImg"/>
          </p:nvPr>
        </p:nvSpPr>
        <p:spPr>
          <a:xfrm>
            <a:off x="1246188" y="566738"/>
            <a:ext cx="4802187" cy="3600450"/>
          </a:xfr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Grp="1" noChangeArrowheads="1"/>
          </p:cNvSpPr>
          <p:nvPr>
            <p:ph type="ftr" sz="quarter" idx="4"/>
          </p:nvPr>
        </p:nvSpPr>
        <p:spPr/>
        <p:txBody>
          <a:bodyPr/>
          <a:lstStyle>
            <a:lvl1pPr>
              <a:defRPr sz="800" i="1">
                <a:solidFill>
                  <a:srgbClr val="000000"/>
                </a:solidFill>
                <a:latin typeface="Arial" charset="0"/>
                <a:cs typeface="Arial" charset="0"/>
              </a:defRPr>
            </a:lvl1pPr>
          </a:lstStyle>
          <a:p>
            <a:r>
              <a:rPr lang="en-GB" dirty="0" smtClean="0"/>
              <a:t>Sitecore is a trademark of Sitecore A/S. All other brand and product names are the property of their respective holders.    </a:t>
            </a:r>
          </a:p>
          <a:p>
            <a:r>
              <a:rPr lang="en-GB" dirty="0" smtClean="0"/>
              <a:t>Copyright © 2001-2008 Sitecore A/S. All Rights Reserved.</a:t>
            </a:r>
            <a:endParaRPr lang="en-GB" dirty="0"/>
          </a:p>
        </p:txBody>
      </p:sp>
      <p:sp>
        <p:nvSpPr>
          <p:cNvPr id="7" name="Rectangle 7"/>
          <p:cNvSpPr>
            <a:spLocks noGrp="1" noChangeArrowheads="1"/>
          </p:cNvSpPr>
          <p:nvPr>
            <p:ph type="sldNum" sz="quarter" idx="5"/>
          </p:nvPr>
        </p:nvSpPr>
        <p:spPr/>
        <p:txBody>
          <a:bodyPr/>
          <a:lstStyle>
            <a:lvl1pPr algn="r">
              <a:defRPr sz="800" i="1">
                <a:latin typeface="Arial" charset="0"/>
              </a:defRPr>
            </a:lvl1pPr>
          </a:lstStyle>
          <a:p>
            <a:r>
              <a:rPr lang="en-GB" dirty="0" smtClean="0">
                <a:solidFill>
                  <a:prstClr val="black"/>
                </a:solidFill>
              </a:rPr>
              <a:t>Page </a:t>
            </a:r>
            <a:fld id="{6B25215F-B3E5-4F96-AF57-A81655822BD7}" type="slidenum">
              <a:rPr lang="en-GB" smtClean="0">
                <a:solidFill>
                  <a:prstClr val="black"/>
                </a:solidFill>
              </a:rPr>
              <a:pPr/>
              <a:t>49</a:t>
            </a:fld>
            <a:endParaRPr lang="en-GB" dirty="0">
              <a:solidFill>
                <a:prstClr val="black"/>
              </a:solidFill>
            </a:endParaRPr>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normAutofit/>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566738"/>
            <a:ext cx="4432300" cy="3324225"/>
          </a:xfrm>
        </p:spPr>
      </p:sp>
      <p:sp>
        <p:nvSpPr>
          <p:cNvPr id="3" name="Notes Placeholder 2"/>
          <p:cNvSpPr>
            <a:spLocks noGrp="1"/>
          </p:cNvSpPr>
          <p:nvPr>
            <p:ph type="body" idx="1"/>
          </p:nvPr>
        </p:nvSpPr>
        <p:spPr/>
        <p:txBody>
          <a:bodyPr/>
          <a:lstStyle/>
          <a:p>
            <a:pPr eaLnBrk="1" hangingPunct="1">
              <a:spcBef>
                <a:spcPct val="0"/>
              </a:spcBef>
            </a:pPr>
            <a:r>
              <a:rPr lang="en-US" dirty="0" smtClean="0"/>
              <a:t>So that is what we’ve got planned for next year.  As you can see, we’re going to be busy.  Building on our Content Management system, the Digital Marketing system truly enables Customer Engagement.  When you look at what you can now achieve with Sitecore, it’s no wonder our customers have some of the best websites in the world.  I look forward to working with many of your in the coming year, thanks for being our customers and partners.</a:t>
            </a:r>
          </a:p>
        </p:txBody>
      </p:sp>
      <p:sp>
        <p:nvSpPr>
          <p:cNvPr id="4" name="Header Placeholder 3"/>
          <p:cNvSpPr>
            <a:spLocks noGrp="1"/>
          </p:cNvSpPr>
          <p:nvPr>
            <p:ph type="hdr" sz="quarter" idx="10"/>
          </p:nvPr>
        </p:nvSpPr>
        <p:spPr/>
        <p:txBody>
          <a:bodyPr/>
          <a:lstStyle/>
          <a:p>
            <a:pPr>
              <a:defRPr/>
            </a:pPr>
            <a:r>
              <a:rPr lang="en-GB" dirty="0" smtClean="0"/>
              <a:t>Sitecore Content Management Solutions</a:t>
            </a:r>
            <a:endParaRPr lang="en-GB" dirty="0"/>
          </a:p>
        </p:txBody>
      </p:sp>
      <p:sp>
        <p:nvSpPr>
          <p:cNvPr id="5" name="Footer Placeholder 4"/>
          <p:cNvSpPr>
            <a:spLocks noGrp="1"/>
          </p:cNvSpPr>
          <p:nvPr>
            <p:ph type="ftr" sz="quarter" idx="11"/>
          </p:nvPr>
        </p:nvSpPr>
        <p:spPr/>
        <p:txBody>
          <a:bodyPr/>
          <a:lstStyle/>
          <a:p>
            <a:pPr>
              <a:defRPr/>
            </a:pPr>
            <a:r>
              <a:rPr lang="en-GB" dirty="0" smtClean="0"/>
              <a:t>Sitecore is a trademark of Sitecore A/S. All other brand and product names are the property of their respective holders. Copyright © 2001-2003 Sitecore A/S. All Rights Reserved.” </a:t>
            </a:r>
            <a:endParaRPr lang="en-GB" dirty="0"/>
          </a:p>
        </p:txBody>
      </p:sp>
      <p:sp>
        <p:nvSpPr>
          <p:cNvPr id="6" name="Slide Number Placeholder 5"/>
          <p:cNvSpPr>
            <a:spLocks noGrp="1"/>
          </p:cNvSpPr>
          <p:nvPr>
            <p:ph type="sldNum" sz="quarter" idx="12"/>
          </p:nvPr>
        </p:nvSpPr>
        <p:spPr/>
        <p:txBody>
          <a:bodyPr/>
          <a:lstStyle/>
          <a:p>
            <a:pPr>
              <a:defRPr/>
            </a:pPr>
            <a:r>
              <a:rPr lang="en-GB" dirty="0" smtClean="0"/>
              <a:t>Page </a:t>
            </a:r>
            <a:fld id="{41FD7B19-64DD-40A3-ACF4-69808DD50D7F}" type="slidenum">
              <a:rPr lang="en-GB" smtClean="0"/>
              <a:pPr>
                <a:defRPr/>
              </a:pPr>
              <a:t>50</a:t>
            </a:fld>
            <a:endParaRPr lang="en-GB" dirty="0"/>
          </a:p>
        </p:txBody>
      </p:sp>
    </p:spTree>
    <p:extLst>
      <p:ext uri="{BB962C8B-B14F-4D97-AF65-F5344CB8AC3E}">
        <p14:creationId xmlns:p14="http://schemas.microsoft.com/office/powerpoint/2010/main" val="76759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893211-26E0-476B-83FC-F1BBD9299860}" type="slidenum">
              <a:rPr lang="en-US" smtClean="0"/>
              <a:t>51</a:t>
            </a:fld>
            <a:endParaRPr lang="en-US" dirty="0"/>
          </a:p>
        </p:txBody>
      </p:sp>
    </p:spTree>
    <p:extLst>
      <p:ext uri="{BB962C8B-B14F-4D97-AF65-F5344CB8AC3E}">
        <p14:creationId xmlns:p14="http://schemas.microsoft.com/office/powerpoint/2010/main" val="30780490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893211-26E0-476B-83FC-F1BBD9299860}" type="slidenum">
              <a:rPr lang="en-US" smtClean="0"/>
              <a:t>52</a:t>
            </a:fld>
            <a:endParaRPr lang="en-US" dirty="0"/>
          </a:p>
        </p:txBody>
      </p:sp>
    </p:spTree>
    <p:extLst>
      <p:ext uri="{BB962C8B-B14F-4D97-AF65-F5344CB8AC3E}">
        <p14:creationId xmlns:p14="http://schemas.microsoft.com/office/powerpoint/2010/main" val="1402751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This diagram represents a typical Sitecore deployment. The content management server is located within the firewall (along with a failover server). In addition, developer workstations, an integration server and QA server(s) are all located within the firewall. In the DMZ, content is delivered from a load-balanced web farm. </a:t>
            </a:r>
          </a:p>
          <a:p>
            <a:endParaRPr lang="en-US" dirty="0" smtClean="0"/>
          </a:p>
          <a:p>
            <a:pPr defTabSz="947279">
              <a:defRPr/>
            </a:pPr>
            <a:r>
              <a:rPr lang="en-US" dirty="0" smtClean="0"/>
              <a:t>We will discuss this configuration more in the following slides.</a:t>
            </a:r>
          </a:p>
          <a:p>
            <a:endParaRPr lang="en-US" dirty="0" smtClean="0"/>
          </a:p>
          <a:p>
            <a:r>
              <a:rPr lang="en-US" dirty="0" smtClean="0"/>
              <a:t>Items</a:t>
            </a:r>
            <a:r>
              <a:rPr lang="en-US" baseline="0" dirty="0" smtClean="0"/>
              <a:t> and files need to move among the servers. We will cover content promotion tools to move items and files in the following slides, also.</a:t>
            </a:r>
            <a:endParaRPr lang="en-US" dirty="0" smtClean="0"/>
          </a:p>
          <a:p>
            <a:endParaRPr lang="en-US" dirty="0" smtClean="0"/>
          </a:p>
          <a:p>
            <a:endParaRPr lang="en-US" dirty="0" smtClean="0"/>
          </a:p>
          <a:p>
            <a:endParaRPr lang="en-US" dirty="0" smtClean="0"/>
          </a:p>
        </p:txBody>
      </p:sp>
      <p:sp>
        <p:nvSpPr>
          <p:cNvPr id="4" name="Rectangle 6"/>
          <p:cNvSpPr>
            <a:spLocks noGrp="1" noChangeArrowheads="1"/>
          </p:cNvSpPr>
          <p:nvPr>
            <p:ph type="ftr" sz="quarter" idx="4"/>
          </p:nvPr>
        </p:nvSpPr>
        <p:spPr/>
        <p:txBody>
          <a:bodyPr/>
          <a:lstStyle>
            <a:lvl1pPr>
              <a:defRPr sz="800" i="1">
                <a:solidFill>
                  <a:srgbClr val="000000"/>
                </a:solidFill>
                <a:latin typeface="Arial" charset="0"/>
                <a:cs typeface="Arial" charset="0"/>
              </a:defRPr>
            </a:lvl1pPr>
          </a:lstStyle>
          <a:p>
            <a:pPr algn="l" rtl="0" fontAlgn="base">
              <a:spcBef>
                <a:spcPct val="0"/>
              </a:spcBef>
              <a:spcAft>
                <a:spcPct val="0"/>
              </a:spcAft>
            </a:pPr>
            <a:r>
              <a:rPr lang="en-GB" kern="1200" dirty="0" smtClean="0">
                <a:ea typeface="+mn-ea"/>
              </a:rPr>
              <a:t>Sitecore is a trademark of Sitecore A/S. All other brand and product names are the property of their respective holders.    </a:t>
            </a:r>
          </a:p>
          <a:p>
            <a:pPr algn="l" rtl="0" fontAlgn="base">
              <a:spcBef>
                <a:spcPct val="0"/>
              </a:spcBef>
              <a:spcAft>
                <a:spcPct val="0"/>
              </a:spcAft>
            </a:pPr>
            <a:r>
              <a:rPr lang="en-GB" kern="1200" dirty="0" smtClean="0">
                <a:ea typeface="+mn-ea"/>
              </a:rPr>
              <a:t>Copyright © 2001-2008 Sitecore A/S. All Rights Reserved.</a:t>
            </a:r>
            <a:endParaRPr lang="en-GB" kern="1200" dirty="0">
              <a:ea typeface="+mn-ea"/>
            </a:endParaRPr>
          </a:p>
        </p:txBody>
      </p:sp>
      <p:sp>
        <p:nvSpPr>
          <p:cNvPr id="5" name="Rectangle 7"/>
          <p:cNvSpPr>
            <a:spLocks noGrp="1" noChangeArrowheads="1"/>
          </p:cNvSpPr>
          <p:nvPr>
            <p:ph type="sldNum" sz="quarter" idx="5"/>
          </p:nvPr>
        </p:nvSpPr>
        <p:spPr/>
        <p:txBody>
          <a:bodyPr/>
          <a:lstStyle>
            <a:lvl1pPr algn="r">
              <a:defRPr sz="800" i="1">
                <a:latin typeface="Arial" charset="0"/>
              </a:defRPr>
            </a:lvl1pPr>
          </a:lstStyle>
          <a:p>
            <a:pPr rtl="0" fontAlgn="base">
              <a:spcBef>
                <a:spcPct val="0"/>
              </a:spcBef>
              <a:spcAft>
                <a:spcPct val="0"/>
              </a:spcAft>
            </a:pPr>
            <a:r>
              <a:rPr lang="en-GB" kern="1200" dirty="0" smtClean="0">
                <a:solidFill>
                  <a:prstClr val="black"/>
                </a:solidFill>
                <a:ea typeface="+mn-ea"/>
                <a:cs typeface="+mn-cs"/>
              </a:rPr>
              <a:t>Page </a:t>
            </a:r>
            <a:fld id="{6B25215F-B3E5-4F96-AF57-A81655822BD7}" type="slidenum">
              <a:rPr lang="en-GB" kern="1200" smtClean="0">
                <a:solidFill>
                  <a:prstClr val="black"/>
                </a:solidFill>
                <a:ea typeface="+mn-ea"/>
                <a:cs typeface="+mn-cs"/>
              </a:rPr>
              <a:pPr rtl="0" fontAlgn="base">
                <a:spcBef>
                  <a:spcPct val="0"/>
                </a:spcBef>
                <a:spcAft>
                  <a:spcPct val="0"/>
                </a:spcAft>
              </a:pPr>
              <a:t>53</a:t>
            </a:fld>
            <a:endParaRPr lang="en-GB" kern="1200" dirty="0">
              <a:solidFill>
                <a:prstClr val="black"/>
              </a:solidFill>
              <a:ea typeface="+mn-ea"/>
              <a:cs typeface="+mn-cs"/>
            </a:endParaRPr>
          </a:p>
        </p:txBody>
      </p:sp>
      <p:sp>
        <p:nvSpPr>
          <p:cNvPr id="9" name="Slide Image Placeholder 8"/>
          <p:cNvSpPr>
            <a:spLocks noGrp="1" noRot="1" noChangeAspect="1"/>
          </p:cNvSpPr>
          <p:nvPr>
            <p:ph type="sldImg"/>
          </p:nvPr>
        </p:nvSpPr>
        <p:spPr>
          <a:xfrm>
            <a:off x="1246188" y="566738"/>
            <a:ext cx="4802187" cy="3600450"/>
          </a:xfr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893211-26E0-476B-83FC-F1BBD9299860}" type="slidenum">
              <a:rPr lang="en-US" smtClean="0"/>
              <a:t>54</a:t>
            </a:fld>
            <a:endParaRPr lang="en-US" dirty="0"/>
          </a:p>
        </p:txBody>
      </p:sp>
    </p:spTree>
    <p:extLst>
      <p:ext uri="{BB962C8B-B14F-4D97-AF65-F5344CB8AC3E}">
        <p14:creationId xmlns:p14="http://schemas.microsoft.com/office/powerpoint/2010/main" val="4211757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a:noFill/>
        </p:spPr>
        <p:txBody>
          <a:bodyPr/>
          <a:lstStyle/>
          <a:p>
            <a:r>
              <a:rPr lang="en-GB" dirty="0" smtClean="0"/>
              <a:t>Sitecore Content Management Solutions</a:t>
            </a:r>
          </a:p>
        </p:txBody>
      </p:sp>
      <p:sp>
        <p:nvSpPr>
          <p:cNvPr id="11267" name="Rectangle 6"/>
          <p:cNvSpPr>
            <a:spLocks noGrp="1" noChangeArrowheads="1"/>
          </p:cNvSpPr>
          <p:nvPr>
            <p:ph type="ftr" sz="quarter" idx="4"/>
          </p:nvPr>
        </p:nvSpPr>
        <p:spPr>
          <a:noFill/>
        </p:spPr>
        <p:txBody>
          <a:bodyPr/>
          <a:lstStyle/>
          <a:p>
            <a:r>
              <a:rPr lang="en-GB" dirty="0" smtClean="0"/>
              <a:t>Sitecore is a trademark of Sitecore A/S. All other brand and product names are the property of their respective holders. Copyright © 2001-2003 Sitecore A/S. All Rights Reserved.” </a:t>
            </a:r>
          </a:p>
        </p:txBody>
      </p:sp>
      <p:sp>
        <p:nvSpPr>
          <p:cNvPr id="11268" name="Rectangle 7"/>
          <p:cNvSpPr>
            <a:spLocks noGrp="1" noChangeArrowheads="1"/>
          </p:cNvSpPr>
          <p:nvPr>
            <p:ph type="sldNum" sz="quarter" idx="5"/>
          </p:nvPr>
        </p:nvSpPr>
        <p:spPr>
          <a:noFill/>
        </p:spPr>
        <p:txBody>
          <a:bodyPr/>
          <a:lstStyle/>
          <a:p>
            <a:r>
              <a:rPr lang="en-GB" dirty="0" smtClean="0"/>
              <a:t>Page </a:t>
            </a:r>
            <a:fld id="{49697345-846C-4E0B-A3E1-C74350E8024C}" type="slidenum">
              <a:rPr lang="en-GB" smtClean="0"/>
              <a:pPr/>
              <a:t>6</a:t>
            </a:fld>
            <a:endParaRPr lang="en-GB" dirty="0" smtClean="0"/>
          </a:p>
        </p:txBody>
      </p:sp>
      <p:sp>
        <p:nvSpPr>
          <p:cNvPr id="11269" name="Rectangle 2"/>
          <p:cNvSpPr>
            <a:spLocks noGrp="1" noRot="1" noChangeAspect="1" noChangeArrowheads="1" noTextEdit="1"/>
          </p:cNvSpPr>
          <p:nvPr>
            <p:ph type="sldImg"/>
          </p:nvPr>
        </p:nvSpPr>
        <p:spPr>
          <a:xfrm>
            <a:off x="1431925" y="566738"/>
            <a:ext cx="4432300" cy="3324225"/>
          </a:xfrm>
          <a:ln/>
        </p:spPr>
      </p:sp>
      <p:sp>
        <p:nvSpPr>
          <p:cNvPr id="11270" name="Rectangle 3"/>
          <p:cNvSpPr>
            <a:spLocks noGrp="1" noChangeArrowheads="1"/>
          </p:cNvSpPr>
          <p:nvPr>
            <p:ph type="body" idx="1"/>
          </p:nvPr>
        </p:nvSpPr>
        <p:spPr>
          <a:noFill/>
          <a:ln/>
        </p:spPr>
        <p:txBody>
          <a:bodyPr/>
          <a:lstStyle/>
          <a:p>
            <a:pPr eaLnBrk="1" hangingPunct="1"/>
            <a:r>
              <a:rPr lang="en-US" dirty="0" smtClean="0"/>
              <a:t>We have Sitecore</a:t>
            </a:r>
            <a:r>
              <a:rPr lang="en-US" baseline="0" dirty="0" smtClean="0"/>
              <a:t> employees on the Microsoft campus in Redmond. We are dedicated to the MS </a:t>
            </a:r>
            <a:r>
              <a:rPr lang="en-US" baseline="0" dirty="0" err="1" smtClean="0"/>
              <a:t>.net</a:t>
            </a:r>
            <a:r>
              <a:rPr lang="en-US" baseline="0" dirty="0" smtClean="0"/>
              <a:t> platform, we are a MS Gold partner and have a very symbiotic relationship with MS.  MS runs several of their websites on </a:t>
            </a:r>
            <a:r>
              <a:rPr lang="en-US" baseline="0" dirty="0" err="1" smtClean="0"/>
              <a:t>Sitecore</a:t>
            </a:r>
            <a:r>
              <a:rPr lang="en-US" baseline="0" dirty="0" smtClean="0"/>
              <a:t>, and Bill Gates runs his personal website along with the Bill and Melinda Gates foundation website on </a:t>
            </a:r>
            <a:r>
              <a:rPr lang="en-US" baseline="0" dirty="0" err="1" smtClean="0"/>
              <a:t>Sitecore</a:t>
            </a:r>
            <a:r>
              <a:rPr lang="en-US" baseline="0" dirty="0" smtClean="0"/>
              <a:t>.</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893211-26E0-476B-83FC-F1BBD9299860}" type="slidenum">
              <a:rPr lang="en-US" smtClean="0"/>
              <a:t>7</a:t>
            </a:fld>
            <a:endParaRPr lang="en-US" dirty="0"/>
          </a:p>
        </p:txBody>
      </p:sp>
    </p:spTree>
    <p:extLst>
      <p:ext uri="{BB962C8B-B14F-4D97-AF65-F5344CB8AC3E}">
        <p14:creationId xmlns:p14="http://schemas.microsoft.com/office/powerpoint/2010/main" val="1621041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1925" y="566738"/>
            <a:ext cx="4432300" cy="3324225"/>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r>
              <a:rPr lang="en-GB" dirty="0" smtClean="0"/>
              <a:t>Sitecore Content Management Solutions</a:t>
            </a:r>
            <a:endParaRPr lang="en-GB" dirty="0"/>
          </a:p>
        </p:txBody>
      </p:sp>
      <p:sp>
        <p:nvSpPr>
          <p:cNvPr id="5" name="Footer Placeholder 4"/>
          <p:cNvSpPr>
            <a:spLocks noGrp="1"/>
          </p:cNvSpPr>
          <p:nvPr>
            <p:ph type="ftr" sz="quarter" idx="11"/>
          </p:nvPr>
        </p:nvSpPr>
        <p:spPr/>
        <p:txBody>
          <a:bodyPr/>
          <a:lstStyle/>
          <a:p>
            <a:pPr>
              <a:defRPr/>
            </a:pPr>
            <a:r>
              <a:rPr lang="en-GB" dirty="0" smtClean="0"/>
              <a:t>Sitecore is a trademark of Sitecore A/S. All other brand and product names are the property of their respective holders. Copyright © 2001-2003 Sitecore A/S. All Rights Reserved.” </a:t>
            </a:r>
            <a:endParaRPr lang="en-GB" dirty="0"/>
          </a:p>
        </p:txBody>
      </p:sp>
      <p:sp>
        <p:nvSpPr>
          <p:cNvPr id="6" name="Slide Number Placeholder 5"/>
          <p:cNvSpPr>
            <a:spLocks noGrp="1"/>
          </p:cNvSpPr>
          <p:nvPr>
            <p:ph type="sldNum" sz="quarter" idx="12"/>
          </p:nvPr>
        </p:nvSpPr>
        <p:spPr/>
        <p:txBody>
          <a:bodyPr/>
          <a:lstStyle/>
          <a:p>
            <a:pPr>
              <a:defRPr/>
            </a:pPr>
            <a:r>
              <a:rPr lang="en-GB" dirty="0" smtClean="0"/>
              <a:t>Page </a:t>
            </a:r>
            <a:fld id="{41FD7B19-64DD-40A3-ACF4-69808DD50D7F}" type="slidenum">
              <a:rPr lang="en-GB" smtClean="0"/>
              <a:pPr>
                <a:defRPr/>
              </a:pPr>
              <a:t>8</a:t>
            </a:fld>
            <a:endParaRPr lang="en-GB"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30338" y="566738"/>
            <a:ext cx="4433887" cy="3324225"/>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r>
              <a:rPr lang="en-GB" dirty="0" smtClean="0"/>
              <a:t>Sitecore Content Management Solutions</a:t>
            </a:r>
            <a:endParaRPr lang="en-GB" dirty="0"/>
          </a:p>
        </p:txBody>
      </p:sp>
      <p:sp>
        <p:nvSpPr>
          <p:cNvPr id="5" name="Footer Placeholder 4"/>
          <p:cNvSpPr>
            <a:spLocks noGrp="1"/>
          </p:cNvSpPr>
          <p:nvPr>
            <p:ph type="ftr" sz="quarter" idx="11"/>
          </p:nvPr>
        </p:nvSpPr>
        <p:spPr/>
        <p:txBody>
          <a:bodyPr/>
          <a:lstStyle/>
          <a:p>
            <a:pPr>
              <a:defRPr/>
            </a:pPr>
            <a:r>
              <a:rPr lang="en-GB" dirty="0" smtClean="0"/>
              <a:t>Sitecore is a trademark of Sitecore A/S. All other brand and product names are the property of their respective holders. Copyright © 2001-2003 Sitecore A/S. All Rights Reserved.” </a:t>
            </a:r>
            <a:endParaRPr lang="en-GB" dirty="0"/>
          </a:p>
        </p:txBody>
      </p:sp>
      <p:sp>
        <p:nvSpPr>
          <p:cNvPr id="6" name="Slide Number Placeholder 5"/>
          <p:cNvSpPr>
            <a:spLocks noGrp="1"/>
          </p:cNvSpPr>
          <p:nvPr>
            <p:ph type="sldNum" sz="quarter" idx="12"/>
          </p:nvPr>
        </p:nvSpPr>
        <p:spPr/>
        <p:txBody>
          <a:bodyPr/>
          <a:lstStyle/>
          <a:p>
            <a:pPr>
              <a:defRPr/>
            </a:pPr>
            <a:r>
              <a:rPr lang="en-GB" dirty="0" smtClean="0"/>
              <a:t>Page </a:t>
            </a:r>
            <a:fld id="{41FD7B19-64DD-40A3-ACF4-69808DD50D7F}" type="slidenum">
              <a:rPr lang="en-GB" smtClean="0"/>
              <a:pPr>
                <a:defRPr/>
              </a:pPr>
              <a:t>9</a:t>
            </a:fld>
            <a:endParaRPr lang="en-GB"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encourage you to talk to analyst if you have a relationship.  All recommend that you take a look at </a:t>
            </a:r>
            <a:r>
              <a:rPr lang="en-US" baseline="0" dirty="0" err="1" smtClean="0"/>
              <a:t>Sitecore</a:t>
            </a:r>
            <a:endParaRPr lang="en-US" dirty="0"/>
          </a:p>
        </p:txBody>
      </p:sp>
      <p:sp>
        <p:nvSpPr>
          <p:cNvPr id="4" name="Slide Number Placeholder 3"/>
          <p:cNvSpPr>
            <a:spLocks noGrp="1"/>
          </p:cNvSpPr>
          <p:nvPr>
            <p:ph type="sldNum" sz="quarter" idx="10"/>
          </p:nvPr>
        </p:nvSpPr>
        <p:spPr/>
        <p:txBody>
          <a:bodyPr/>
          <a:lstStyle/>
          <a:p>
            <a:fld id="{AD893211-26E0-476B-83FC-F1BBD9299860}" type="slidenum">
              <a:rPr lang="en-US" smtClean="0"/>
              <a:t>10</a:t>
            </a:fld>
            <a:endParaRPr lang="en-US" dirty="0"/>
          </a:p>
        </p:txBody>
      </p:sp>
    </p:spTree>
    <p:extLst>
      <p:ext uri="{BB962C8B-B14F-4D97-AF65-F5344CB8AC3E}">
        <p14:creationId xmlns:p14="http://schemas.microsoft.com/office/powerpoint/2010/main" val="73933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2.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Master" Target="../slideMasters/slideMaster1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Microsoft_PowerPoint_97-2003_Presentation12.ppt"/><Relationship Id="rId2" Type="http://schemas.openxmlformats.org/officeDocument/2006/relationships/slideMaster" Target="../slideMasters/slideMaster12.xml"/><Relationship Id="rId1" Type="http://schemas.openxmlformats.org/officeDocument/2006/relationships/vmlDrawing" Target="../drawings/vmlDrawing12.vml"/><Relationship Id="rId4" Type="http://schemas.openxmlformats.org/officeDocument/2006/relationships/image" Target="../media/image3.gi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20-Branding/Paperline/Template/03%20-%20Kasper%20Kj&#230;rbye%20Larsen%20-%20Content%20Management%20Systems.ppt#-1,1,Content Management Systems" TargetMode="External"/><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3.xml.rels><?xml version="1.0" encoding="UTF-8" standalone="yes"?>
<Relationships xmlns="http://schemas.openxmlformats.org/package/2006/relationships"><Relationship Id="rId2" Type="http://schemas.openxmlformats.org/officeDocument/2006/relationships/hyperlink" Target="../../../../20-Branding/Paperline/Template/03%20-%20Kasper%20Kj&#230;rbye%20Larsen%20-%20Content%20Management%20Systems.ppt#-1,1,Content Management Systems" TargetMode="External"/><Relationship Id="rId1" Type="http://schemas.openxmlformats.org/officeDocument/2006/relationships/slideMaster" Target="../slideMasters/slideMaster1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5.xml.rels><?xml version="1.0" encoding="UTF-8" standalone="yes"?>
<Relationships xmlns="http://schemas.openxmlformats.org/package/2006/relationships"><Relationship Id="rId3" Type="http://schemas.openxmlformats.org/officeDocument/2006/relationships/oleObject" Target="../embeddings/Microsoft_PowerPoint_97-2003_Presentation13.ppt"/><Relationship Id="rId2" Type="http://schemas.openxmlformats.org/officeDocument/2006/relationships/slideMaster" Target="../slideMasters/slideMaster16.xml"/><Relationship Id="rId1" Type="http://schemas.openxmlformats.org/officeDocument/2006/relationships/vmlDrawing" Target="../drawings/vmlDrawing13.vml"/><Relationship Id="rId4" Type="http://schemas.openxmlformats.org/officeDocument/2006/relationships/image" Target="../media/image1.jpe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hyperlink" Target="../../../../20-Branding/Paperline/Template/03%20-%20Kasper%20Kj&#230;rbye%20Larsen%20-%20Content%20Management%20Systems.ppt#-1,1,Content Management Systems" TargetMode="External"/><Relationship Id="rId1" Type="http://schemas.openxmlformats.org/officeDocument/2006/relationships/slideMaster" Target="../slideMasters/slideMaster1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2.xml.rels><?xml version="1.0" encoding="UTF-8" standalone="yes"?>
<Relationships xmlns="http://schemas.openxmlformats.org/package/2006/relationships"><Relationship Id="rId3" Type="http://schemas.openxmlformats.org/officeDocument/2006/relationships/oleObject" Target="../embeddings/Microsoft_PowerPoint_97-2003_Presentation14.ppt"/><Relationship Id="rId2" Type="http://schemas.openxmlformats.org/officeDocument/2006/relationships/slideMaster" Target="../slideMasters/slideMaster17.xml"/><Relationship Id="rId1" Type="http://schemas.openxmlformats.org/officeDocument/2006/relationships/vmlDrawing" Target="../drawings/vmlDrawing14.vml"/><Relationship Id="rId4" Type="http://schemas.openxmlformats.org/officeDocument/2006/relationships/image" Target="../media/image5.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Microsoft_PowerPoint_97-2003_Presentation15.ppt"/><Relationship Id="rId2" Type="http://schemas.openxmlformats.org/officeDocument/2006/relationships/slideMaster" Target="../slideMasters/slideMaster18.xml"/><Relationship Id="rId1" Type="http://schemas.openxmlformats.org/officeDocument/2006/relationships/vmlDrawing" Target="../drawings/vmlDrawing15.vml"/><Relationship Id="rId4" Type="http://schemas.openxmlformats.org/officeDocument/2006/relationships/image" Target="../media/image5.jpe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20-Branding/Paperline/Template/03%20-%20Kasper%20Kj&#230;rbye%20Larsen%20-%20Content%20Management%20Systems.ppt#-1,1,Content Management Systems" TargetMode="External"/><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Microsoft_PowerPoint_97-2003_Presentation1.ppt"/><Relationship Id="rId2" Type="http://schemas.openxmlformats.org/officeDocument/2006/relationships/slideMaster" Target="../slideMasters/slideMaster2.xml"/><Relationship Id="rId1" Type="http://schemas.openxmlformats.org/officeDocument/2006/relationships/vmlDrawing" Target="../drawings/vmlDrawing1.vml"/><Relationship Id="rId4" Type="http://schemas.openxmlformats.org/officeDocument/2006/relationships/image" Target="../media/image1.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Microsoft_PowerPoint_97-2003_Presentation2.ppt"/><Relationship Id="rId2" Type="http://schemas.openxmlformats.org/officeDocument/2006/relationships/slideMaster" Target="../slideMasters/slideMaster2.xml"/><Relationship Id="rId1" Type="http://schemas.openxmlformats.org/officeDocument/2006/relationships/vmlDrawing" Target="../drawings/vmlDrawing2.vml"/><Relationship Id="rId4" Type="http://schemas.openxmlformats.org/officeDocument/2006/relationships/image" Target="../media/image3.gi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Microsoft_PowerPoint_97-2003_Presentation3.ppt"/><Relationship Id="rId2" Type="http://schemas.openxmlformats.org/officeDocument/2006/relationships/slideMaster" Target="../slideMasters/slideMaster3.xml"/><Relationship Id="rId1" Type="http://schemas.openxmlformats.org/officeDocument/2006/relationships/vmlDrawing" Target="../drawings/vmlDrawing3.vml"/><Relationship Id="rId4" Type="http://schemas.openxmlformats.org/officeDocument/2006/relationships/image" Target="../media/image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20-Branding/Paperline/Template/03%20-%20Kasper%20Kj&#230;rbye%20Larsen%20-%20Content%20Management%20Systems.ppt#-1,1,Content Management Systems" TargetMode="Externa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Microsoft_PowerPoint_97-2003_Presentation4.ppt"/><Relationship Id="rId2" Type="http://schemas.openxmlformats.org/officeDocument/2006/relationships/slideMaster" Target="../slideMasters/slideMaster4.xml"/><Relationship Id="rId1" Type="http://schemas.openxmlformats.org/officeDocument/2006/relationships/vmlDrawing" Target="../drawings/vmlDrawing4.vml"/><Relationship Id="rId4" Type="http://schemas.openxmlformats.org/officeDocument/2006/relationships/image" Target="../media/image5.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hyperlink" Target="../../../../20-Branding/Paperline/Template/03%20-%20Kasper%20Kj&#230;rbye%20Larsen%20-%20Content%20Management%20Systems.ppt#-1,1,Content Management Systems" TargetMode="External"/><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oleObject" Target="../embeddings/Microsoft_PowerPoint_97-2003_Presentation5.ppt"/><Relationship Id="rId2" Type="http://schemas.openxmlformats.org/officeDocument/2006/relationships/slideMaster" Target="../slideMasters/slideMaster5.xml"/><Relationship Id="rId1" Type="http://schemas.openxmlformats.org/officeDocument/2006/relationships/vmlDrawing" Target="../drawings/vmlDrawing5.vml"/><Relationship Id="rId4" Type="http://schemas.openxmlformats.org/officeDocument/2006/relationships/image" Target="../media/image1.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hyperlink" Target="../../../../20-Branding/Paperline/Template/03%20-%20Kasper%20Kj&#230;rbye%20Larsen%20-%20Content%20Management%20Systems.ppt#-1,1,Content Management Systems" TargetMode="External"/><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3" Type="http://schemas.openxmlformats.org/officeDocument/2006/relationships/oleObject" Target="../embeddings/Microsoft_PowerPoint_97-2003_Presentation6.ppt"/><Relationship Id="rId2" Type="http://schemas.openxmlformats.org/officeDocument/2006/relationships/slideMaster" Target="../slideMasters/slideMaster6.xml"/><Relationship Id="rId1" Type="http://schemas.openxmlformats.org/officeDocument/2006/relationships/vmlDrawing" Target="../drawings/vmlDrawing6.vml"/><Relationship Id="rId4" Type="http://schemas.openxmlformats.org/officeDocument/2006/relationships/image" Target="../media/image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oleObject" Target="../embeddings/Microsoft_PowerPoint_97-2003_Presentation7.ppt"/><Relationship Id="rId2" Type="http://schemas.openxmlformats.org/officeDocument/2006/relationships/slideMaster" Target="../slideMasters/slideMaster7.xml"/><Relationship Id="rId1" Type="http://schemas.openxmlformats.org/officeDocument/2006/relationships/vmlDrawing" Target="../drawings/vmlDrawing7.vml"/><Relationship Id="rId4" Type="http://schemas.openxmlformats.org/officeDocument/2006/relationships/image" Target="../media/image3.gif"/></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Microsoft_PowerPoint_97-2003_Presentation8.ppt"/><Relationship Id="rId2" Type="http://schemas.openxmlformats.org/officeDocument/2006/relationships/slideMaster" Target="../slideMasters/slideMaster8.xml"/><Relationship Id="rId1" Type="http://schemas.openxmlformats.org/officeDocument/2006/relationships/vmlDrawing" Target="../drawings/vmlDrawing8.vml"/><Relationship Id="rId4" Type="http://schemas.openxmlformats.org/officeDocument/2006/relationships/image" Target="../media/image5.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df"/><Relationship Id="rId2" Type="http://schemas.openxmlformats.org/officeDocument/2006/relationships/image" Target="../media/image9.jpeg"/><Relationship Id="rId1" Type="http://schemas.openxmlformats.org/officeDocument/2006/relationships/slideMaster" Target="../slideMasters/slideMaster9.xml"/><Relationship Id="rId4"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df"/><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20-Branding/Paperline/Template/03%20-%20Kasper%20Kj&#230;rbye%20Larsen%20-%20Content%20Management%20Systems.ppt#-1,1,Content Management Systems" TargetMode="External"/><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Microsoft_PowerPoint_97-2003_Presentation9.ppt"/><Relationship Id="rId2" Type="http://schemas.openxmlformats.org/officeDocument/2006/relationships/slideMaster" Target="../slideMasters/slideMaster10.xml"/><Relationship Id="rId1" Type="http://schemas.openxmlformats.org/officeDocument/2006/relationships/vmlDrawing" Target="../drawings/vmlDrawing9.vml"/><Relationship Id="rId4" Type="http://schemas.openxmlformats.org/officeDocument/2006/relationships/image" Target="../media/image5.jpe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Microsoft_PowerPoint_97-2003_Presentation10.ppt"/><Relationship Id="rId2" Type="http://schemas.openxmlformats.org/officeDocument/2006/relationships/slideMaster" Target="../slideMasters/slideMaster10.xml"/><Relationship Id="rId1" Type="http://schemas.openxmlformats.org/officeDocument/2006/relationships/vmlDrawing" Target="../drawings/vmlDrawing10.vml"/><Relationship Id="rId4" Type="http://schemas.openxmlformats.org/officeDocument/2006/relationships/image" Target="../media/image3.gi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Microsoft_PowerPoint_97-2003_Presentation11.ppt"/><Relationship Id="rId2" Type="http://schemas.openxmlformats.org/officeDocument/2006/relationships/slideMaster" Target="../slideMasters/slideMaster11.xml"/><Relationship Id="rId1" Type="http://schemas.openxmlformats.org/officeDocument/2006/relationships/vmlDrawing" Target="../drawings/vmlDrawing11.vml"/><Relationship Id="rId4" Type="http://schemas.openxmlformats.org/officeDocument/2006/relationships/image" Target="../media/image12.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B3B0AB-CFA4-4AD6-BADD-098169ABDAB4}" type="datetimeFigureOut">
              <a:rPr lang="en-US" smtClean="0"/>
              <a:t>5/2/2013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D7FBEAA-742A-4D9B-B81F-1A7521CE595F}" type="slidenum">
              <a:rPr lang="en-US" smtClean="0"/>
              <a:t>‹#›</a:t>
            </a:fld>
            <a:endParaRPr lang="en-US" dirty="0"/>
          </a:p>
        </p:txBody>
      </p:sp>
    </p:spTree>
    <p:extLst>
      <p:ext uri="{BB962C8B-B14F-4D97-AF65-F5344CB8AC3E}">
        <p14:creationId xmlns:p14="http://schemas.microsoft.com/office/powerpoint/2010/main" val="3105183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B3B0AB-CFA4-4AD6-BADD-098169ABDAB4}" type="datetimeFigureOut">
              <a:rPr lang="en-US" smtClean="0"/>
              <a:t>5/2/2013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D7FBEAA-742A-4D9B-B81F-1A7521CE595F}" type="slidenum">
              <a:rPr lang="en-US" smtClean="0"/>
              <a:t>‹#›</a:t>
            </a:fld>
            <a:endParaRPr lang="en-US" dirty="0"/>
          </a:p>
        </p:txBody>
      </p:sp>
    </p:spTree>
    <p:extLst>
      <p:ext uri="{BB962C8B-B14F-4D97-AF65-F5344CB8AC3E}">
        <p14:creationId xmlns:p14="http://schemas.microsoft.com/office/powerpoint/2010/main" val="103955857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2638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636656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172361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51960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765175"/>
            <a:ext cx="1979613" cy="5184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1188" y="765175"/>
            <a:ext cx="5789612" cy="5184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409775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4" name="Footer Placeholder 3"/>
          <p:cNvSpPr>
            <a:spLocks noGrp="1"/>
          </p:cNvSpPr>
          <p:nvPr>
            <p:ph type="ftr" sz="quarter" idx="11"/>
          </p:nvPr>
        </p:nvSpPr>
        <p:spPr/>
        <p:txBody>
          <a:bodyPr/>
          <a:lstStyle/>
          <a:p>
            <a:endParaRPr lang="en-GB" dirty="0">
              <a:solidFill>
                <a:srgbClr val="2C2C2C">
                  <a:tint val="75000"/>
                </a:srgbClr>
              </a:solidFill>
            </a:endParaRPr>
          </a:p>
        </p:txBody>
      </p:sp>
      <p:sp>
        <p:nvSpPr>
          <p:cNvPr id="5" name="Slide Number Placeholder 4"/>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pic>
        <p:nvPicPr>
          <p:cNvPr id="6" name="Picture 5" descr="flat-grey-backing.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849" y="1181100"/>
            <a:ext cx="3671570" cy="4871720"/>
          </a:xfrm>
          <a:prstGeom prst="rect">
            <a:avLst/>
          </a:prstGeom>
        </p:spPr>
      </p:pic>
      <p:sp>
        <p:nvSpPr>
          <p:cNvPr id="2" name="Title 1"/>
          <p:cNvSpPr>
            <a:spLocks noGrp="1"/>
          </p:cNvSpPr>
          <p:nvPr>
            <p:ph type="title" hasCustomPrompt="1"/>
          </p:nvPr>
        </p:nvSpPr>
        <p:spPr>
          <a:xfrm>
            <a:off x="4211960" y="1637928"/>
            <a:ext cx="3888432" cy="1143000"/>
          </a:xfrm>
        </p:spPr>
        <p:txBody>
          <a:bodyPr>
            <a:noAutofit/>
          </a:bodyPr>
          <a:lstStyle>
            <a:lvl1pPr algn="l">
              <a:buFont typeface="Arial" pitchFamily="34" charset="0"/>
              <a:buNone/>
              <a:defRPr sz="3600" b="1">
                <a:latin typeface="MetaPlusBook" pitchFamily="2" charset="0"/>
              </a:defRPr>
            </a:lvl1pPr>
          </a:lstStyle>
          <a:p>
            <a:r>
              <a:rPr lang="en-US" dirty="0" smtClean="0"/>
              <a:t>Title</a:t>
            </a:r>
            <a:endParaRPr lang="en-GB" dirty="0"/>
          </a:p>
        </p:txBody>
      </p:sp>
      <p:sp>
        <p:nvSpPr>
          <p:cNvPr id="8" name="Content Placeholder 7"/>
          <p:cNvSpPr>
            <a:spLocks noGrp="1"/>
          </p:cNvSpPr>
          <p:nvPr>
            <p:ph sz="quarter" idx="13" hasCustomPrompt="1"/>
          </p:nvPr>
        </p:nvSpPr>
        <p:spPr>
          <a:xfrm>
            <a:off x="4212604" y="2780928"/>
            <a:ext cx="3887788" cy="2232025"/>
          </a:xfrm>
        </p:spPr>
        <p:txBody>
          <a:bodyPr/>
          <a:lstStyle>
            <a:lvl1pPr>
              <a:defRPr>
                <a:latin typeface="MetaPlusBook" pitchFamily="2" charset="0"/>
              </a:defRPr>
            </a:lvl1pPr>
          </a:lstStyle>
          <a:p>
            <a:pPr lvl="0"/>
            <a:r>
              <a:rPr lang="en-US" dirty="0" smtClean="0"/>
              <a:t>bullet</a:t>
            </a:r>
          </a:p>
          <a:p>
            <a:pPr lvl="0"/>
            <a:r>
              <a:rPr lang="en-US" dirty="0" smtClean="0"/>
              <a:t>Bullet</a:t>
            </a:r>
          </a:p>
          <a:p>
            <a:pPr lvl="0"/>
            <a:r>
              <a:rPr lang="en-US" dirty="0" smtClean="0"/>
              <a:t>Bullet</a:t>
            </a:r>
          </a:p>
          <a:p>
            <a:pPr lvl="0"/>
            <a:r>
              <a:rPr lang="en-US" dirty="0" smtClean="0"/>
              <a:t>Bullet</a:t>
            </a:r>
            <a:endParaRPr lang="en-GB" dirty="0"/>
          </a:p>
        </p:txBody>
      </p:sp>
    </p:spTree>
    <p:extLst>
      <p:ext uri="{BB962C8B-B14F-4D97-AF65-F5344CB8AC3E}">
        <p14:creationId xmlns:p14="http://schemas.microsoft.com/office/powerpoint/2010/main" val="3191069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4" name="Footer Placeholder 3"/>
          <p:cNvSpPr>
            <a:spLocks noGrp="1"/>
          </p:cNvSpPr>
          <p:nvPr>
            <p:ph type="ftr" sz="quarter" idx="11"/>
          </p:nvPr>
        </p:nvSpPr>
        <p:spPr/>
        <p:txBody>
          <a:bodyPr/>
          <a:lstStyle/>
          <a:p>
            <a:endParaRPr lang="en-GB" dirty="0">
              <a:solidFill>
                <a:srgbClr val="2C2C2C">
                  <a:tint val="75000"/>
                </a:srgbClr>
              </a:solidFill>
            </a:endParaRPr>
          </a:p>
        </p:txBody>
      </p:sp>
      <p:sp>
        <p:nvSpPr>
          <p:cNvPr id="5" name="Slide Number Placeholder 4"/>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pic>
        <p:nvPicPr>
          <p:cNvPr id="9" name="Picture 8" descr="barrell.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07067" y="1553633"/>
            <a:ext cx="5699760" cy="3802380"/>
          </a:xfrm>
          <a:prstGeom prst="rect">
            <a:avLst/>
          </a:prstGeom>
        </p:spPr>
      </p:pic>
    </p:spTree>
    <p:extLst>
      <p:ext uri="{BB962C8B-B14F-4D97-AF65-F5344CB8AC3E}">
        <p14:creationId xmlns:p14="http://schemas.microsoft.com/office/powerpoint/2010/main" val="2677773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pic>
        <p:nvPicPr>
          <p:cNvPr id="6" name="Picture 3" descr="1-story.jpg"/>
          <p:cNvPicPr>
            <a:picLocks noChangeAspect="1"/>
          </p:cNvPicPr>
          <p:nvPr userDrawn="1"/>
        </p:nvPicPr>
        <p:blipFill>
          <a:blip r:embed="rId2" cstate="print"/>
          <a:srcRect/>
          <a:stretch>
            <a:fillRect/>
          </a:stretch>
        </p:blipFill>
        <p:spPr bwMode="auto">
          <a:xfrm>
            <a:off x="0" y="0"/>
            <a:ext cx="4483100" cy="6858000"/>
          </a:xfrm>
          <a:prstGeom prst="rect">
            <a:avLst/>
          </a:prstGeom>
          <a:noFill/>
          <a:ln w="9525">
            <a:noFill/>
            <a:miter lim="800000"/>
            <a:headEnd/>
            <a:tailEnd/>
          </a:ln>
        </p:spPr>
      </p:pic>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41743598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24" name="Picture 15" descr="act 2"/>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338084935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18" name="Picture 4" descr="act 3"/>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2317624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B3B0AB-CFA4-4AD6-BADD-098169ABDAB4}" type="datetimeFigureOut">
              <a:rPr lang="en-US" smtClean="0"/>
              <a:t>5/2/2013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D7FBEAA-742A-4D9B-B81F-1A7521CE595F}" type="slidenum">
              <a:rPr lang="en-US" smtClean="0"/>
              <a:t>‹#›</a:t>
            </a:fld>
            <a:endParaRPr lang="en-US" dirty="0"/>
          </a:p>
        </p:txBody>
      </p:sp>
    </p:spTree>
    <p:extLst>
      <p:ext uri="{BB962C8B-B14F-4D97-AF65-F5344CB8AC3E}">
        <p14:creationId xmlns:p14="http://schemas.microsoft.com/office/powerpoint/2010/main" val="7167109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4" name="Picture 4" descr="act4"/>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33609584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18" name="Picture 3" descr="1-story.jpg"/>
          <p:cNvPicPr>
            <a:picLocks noChangeAspect="1"/>
          </p:cNvPicPr>
          <p:nvPr userDrawn="1"/>
        </p:nvPicPr>
        <p:blipFill>
          <a:blip r:embed="rId2" cstate="print"/>
          <a:srcRect/>
          <a:stretch>
            <a:fillRect/>
          </a:stretch>
        </p:blipFill>
        <p:spPr bwMode="auto">
          <a:xfrm>
            <a:off x="6350" y="0"/>
            <a:ext cx="4483100" cy="6858000"/>
          </a:xfrm>
          <a:prstGeom prst="rect">
            <a:avLst/>
          </a:prstGeom>
          <a:noFill/>
          <a:ln w="9525">
            <a:noFill/>
            <a:miter lim="800000"/>
            <a:headEnd/>
            <a:tailEnd/>
          </a:ln>
        </p:spPr>
      </p:pic>
      <p:sp>
        <p:nvSpPr>
          <p:cNvPr id="24" name="Rectangle 3"/>
          <p:cNvSpPr>
            <a:spLocks noChangeArrowheads="1"/>
          </p:cNvSpPr>
          <p:nvPr userDrawn="1"/>
        </p:nvSpPr>
        <p:spPr bwMode="auto">
          <a:xfrm>
            <a:off x="523875" y="0"/>
            <a:ext cx="149225" cy="6858000"/>
          </a:xfrm>
          <a:prstGeom prst="rect">
            <a:avLst/>
          </a:prstGeom>
          <a:solidFill>
            <a:srgbClr val="F4F4F4"/>
          </a:solidFill>
          <a:ln w="9525">
            <a:noFill/>
            <a:miter lim="800000"/>
            <a:headEnd/>
            <a:tailEnd/>
          </a:ln>
          <a:effectLst/>
        </p:spPr>
        <p:txBody>
          <a:bodyPr wrap="none" anchor="ctr"/>
          <a:lstStyle/>
          <a:p>
            <a:endParaRPr lang="en-US" dirty="0">
              <a:solidFill>
                <a:srgbClr val="2C2C2C"/>
              </a:solidFill>
            </a:endParaRPr>
          </a:p>
        </p:txBody>
      </p:sp>
      <p:sp>
        <p:nvSpPr>
          <p:cNvPr id="25" name="Rectangle 4"/>
          <p:cNvSpPr>
            <a:spLocks noChangeArrowheads="1"/>
          </p:cNvSpPr>
          <p:nvPr userDrawn="1"/>
        </p:nvSpPr>
        <p:spPr bwMode="auto">
          <a:xfrm>
            <a:off x="0" y="0"/>
            <a:ext cx="9144000" cy="6858000"/>
          </a:xfrm>
          <a:prstGeom prst="rect">
            <a:avLst/>
          </a:prstGeom>
          <a:solidFill>
            <a:srgbClr val="D9D9D9">
              <a:alpha val="48000"/>
            </a:srgbClr>
          </a:solidFill>
          <a:ln w="9525">
            <a:noFill/>
            <a:miter lim="800000"/>
            <a:headEnd/>
            <a:tailEnd/>
          </a:ln>
          <a:effectLst/>
        </p:spPr>
        <p:txBody>
          <a:bodyPr wrap="none" anchor="ctr"/>
          <a:lstStyle/>
          <a:p>
            <a:endParaRPr lang="en-US" dirty="0">
              <a:solidFill>
                <a:srgbClr val="2C2C2C"/>
              </a:solidFill>
            </a:endParaRPr>
          </a:p>
        </p:txBody>
      </p:sp>
      <p:pic>
        <p:nvPicPr>
          <p:cNvPr id="26" name="Picture 5" descr="pop_up_transparent"/>
          <p:cNvPicPr>
            <a:picLocks noChangeAspect="1" noChangeArrowheads="1"/>
          </p:cNvPicPr>
          <p:nvPr userDrawn="1"/>
        </p:nvPicPr>
        <p:blipFill>
          <a:blip r:embed="rId3" cstate="print"/>
          <a:srcRect/>
          <a:stretch>
            <a:fillRect/>
          </a:stretch>
        </p:blipFill>
        <p:spPr bwMode="auto">
          <a:xfrm>
            <a:off x="0" y="0"/>
            <a:ext cx="9144000" cy="6858000"/>
          </a:xfrm>
          <a:prstGeom prst="rect">
            <a:avLst/>
          </a:prstGeom>
          <a:noFill/>
        </p:spPr>
      </p:pic>
      <p:sp>
        <p:nvSpPr>
          <p:cNvPr id="29" name="TextBox 6"/>
          <p:cNvSpPr txBox="1"/>
          <p:nvPr userDrawn="1"/>
        </p:nvSpPr>
        <p:spPr>
          <a:xfrm>
            <a:off x="768350" y="1338263"/>
            <a:ext cx="3721100" cy="336550"/>
          </a:xfrm>
          <a:prstGeom prst="rect">
            <a:avLst/>
          </a:prstGeom>
          <a:noFill/>
        </p:spPr>
        <p:txBody>
          <a:bodyPr>
            <a:spAutoFit/>
          </a:bodyPr>
          <a:lstStyle/>
          <a:p>
            <a:r>
              <a:rPr lang="en-US" sz="1600" dirty="0">
                <a:solidFill>
                  <a:srgbClr val="2C2C2C"/>
                </a:solidFill>
                <a:latin typeface="MetaPlusBook" pitchFamily="2" charset="0"/>
                <a:ea typeface="MetaPlusBook Roman"/>
                <a:cs typeface="MetaPlusBook Roman"/>
              </a:rPr>
              <a:t>What we know</a:t>
            </a:r>
          </a:p>
        </p:txBody>
      </p:sp>
      <p:sp>
        <p:nvSpPr>
          <p:cNvPr id="30" name="TextBox 6"/>
          <p:cNvSpPr txBox="1"/>
          <p:nvPr userDrawn="1"/>
        </p:nvSpPr>
        <p:spPr>
          <a:xfrm>
            <a:off x="768350" y="4016375"/>
            <a:ext cx="3721100" cy="336550"/>
          </a:xfrm>
          <a:prstGeom prst="rect">
            <a:avLst/>
          </a:prstGeom>
          <a:noFill/>
        </p:spPr>
        <p:txBody>
          <a:bodyPr>
            <a:spAutoFit/>
          </a:bodyPr>
          <a:lstStyle/>
          <a:p>
            <a:r>
              <a:rPr lang="en-US" sz="1600" dirty="0">
                <a:solidFill>
                  <a:srgbClr val="2C2C2C"/>
                </a:solidFill>
                <a:latin typeface="MetaPlusBook" pitchFamily="2" charset="0"/>
                <a:ea typeface="MetaPlusBook Roman"/>
                <a:cs typeface="MetaPlusBook Roman"/>
              </a:rPr>
              <a:t>User Profile</a:t>
            </a:r>
          </a:p>
        </p:txBody>
      </p:sp>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22" name="Content Placeholder 18"/>
          <p:cNvSpPr>
            <a:spLocks noGrp="1"/>
          </p:cNvSpPr>
          <p:nvPr>
            <p:ph sz="quarter" idx="16"/>
          </p:nvPr>
        </p:nvSpPr>
        <p:spPr>
          <a:xfrm>
            <a:off x="1691184" y="476672"/>
            <a:ext cx="1368648" cy="936104"/>
          </a:xfrm>
        </p:spPr>
        <p:txBody>
          <a:bodyPr/>
          <a:lstStyle>
            <a:lvl1pPr>
              <a:lnSpc>
                <a:spcPct val="100000"/>
              </a:lnSpc>
              <a:buFontTx/>
              <a:buNone/>
              <a:defRPr sz="28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3995440" y="476672"/>
            <a:ext cx="2952824" cy="504057"/>
          </a:xfrm>
        </p:spPr>
        <p:txBody>
          <a:bodyPr/>
          <a:lstStyle>
            <a:lvl1pPr>
              <a:lnSpc>
                <a:spcPct val="100000"/>
              </a:lnSpc>
              <a:buFontTx/>
              <a:buNone/>
              <a:defRPr sz="28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38" name="Text Placeholder 37"/>
          <p:cNvSpPr>
            <a:spLocks noGrp="1"/>
          </p:cNvSpPr>
          <p:nvPr>
            <p:ph type="body" sz="quarter" idx="18"/>
          </p:nvPr>
        </p:nvSpPr>
        <p:spPr>
          <a:xfrm>
            <a:off x="827088" y="1773238"/>
            <a:ext cx="1944687" cy="2160587"/>
          </a:xfrm>
        </p:spPr>
        <p:txBody>
          <a:bodyPr/>
          <a:lstStyle>
            <a:lvl1pPr marL="95250" indent="-95250">
              <a:buFont typeface="Arial" pitchFamily="34" charset="0"/>
              <a:buChar char="•"/>
              <a:defRPr sz="1400"/>
            </a:lvl1pPr>
          </a:lstStyle>
          <a:p>
            <a:pPr lvl="0"/>
            <a:r>
              <a:rPr lang="en-US" dirty="0" smtClean="0"/>
              <a:t>Click to edit</a:t>
            </a:r>
          </a:p>
          <a:p>
            <a:pPr lvl="0"/>
            <a:endParaRPr lang="en-GB" dirty="0"/>
          </a:p>
        </p:txBody>
      </p:sp>
      <p:sp>
        <p:nvSpPr>
          <p:cNvPr id="39" name="Content Placeholder 18"/>
          <p:cNvSpPr>
            <a:spLocks noGrp="1"/>
          </p:cNvSpPr>
          <p:nvPr>
            <p:ph sz="quarter" idx="19"/>
          </p:nvPr>
        </p:nvSpPr>
        <p:spPr>
          <a:xfrm>
            <a:off x="1331640" y="4365103"/>
            <a:ext cx="1224136" cy="288033"/>
          </a:xfrm>
        </p:spPr>
        <p:txBody>
          <a:bodyPr/>
          <a:lstStyle>
            <a:lvl1pPr>
              <a:lnSpc>
                <a:spcPct val="100000"/>
              </a:lnSpc>
              <a:buFontTx/>
              <a:buNone/>
              <a:defRPr sz="14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41" name="Content Placeholder 18"/>
          <p:cNvSpPr>
            <a:spLocks noGrp="1"/>
          </p:cNvSpPr>
          <p:nvPr>
            <p:ph sz="quarter" idx="21"/>
          </p:nvPr>
        </p:nvSpPr>
        <p:spPr>
          <a:xfrm>
            <a:off x="1331640" y="5733256"/>
            <a:ext cx="1224136" cy="288033"/>
          </a:xfrm>
        </p:spPr>
        <p:txBody>
          <a:bodyPr/>
          <a:lstStyle>
            <a:lvl1pPr>
              <a:lnSpc>
                <a:spcPct val="100000"/>
              </a:lnSpc>
              <a:buFontTx/>
              <a:buNone/>
              <a:defRPr sz="14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44" name="Content Placeholder 43"/>
          <p:cNvSpPr>
            <a:spLocks noGrp="1"/>
          </p:cNvSpPr>
          <p:nvPr>
            <p:ph sz="quarter" idx="22"/>
          </p:nvPr>
        </p:nvSpPr>
        <p:spPr>
          <a:xfrm>
            <a:off x="611560" y="5013324"/>
            <a:ext cx="720353" cy="719931"/>
          </a:xfrm>
        </p:spPr>
        <p:txBody>
          <a:bodyPr>
            <a:noAutofit/>
          </a:bodyPr>
          <a:lstStyle>
            <a:lvl1pPr>
              <a:buNone/>
              <a:defRPr sz="1400" baseline="0"/>
            </a:lvl1pPr>
            <a:lvl2pPr>
              <a:buNone/>
              <a:defRPr sz="1400"/>
            </a:lvl2pPr>
            <a:lvl3pPr>
              <a:buNone/>
              <a:defRPr sz="1400"/>
            </a:lvl3pPr>
            <a:lvl4pPr>
              <a:buNone/>
              <a:defRPr sz="1400"/>
            </a:lvl4pPr>
            <a:lvl5pPr>
              <a:buNone/>
              <a:defRPr sz="1400"/>
            </a:lvl5pPr>
          </a:lstStyle>
          <a:p>
            <a:pPr lvl="0"/>
            <a:r>
              <a:rPr lang="en-US" dirty="0" smtClean="0"/>
              <a:t>Click to</a:t>
            </a:r>
          </a:p>
          <a:p>
            <a:pPr lvl="0"/>
            <a:endParaRPr lang="en-US" dirty="0" smtClean="0"/>
          </a:p>
          <a:p>
            <a:pPr lvl="0"/>
            <a:endParaRPr lang="en-US" dirty="0" smtClean="0"/>
          </a:p>
        </p:txBody>
      </p:sp>
      <p:sp>
        <p:nvSpPr>
          <p:cNvPr id="45" name="Content Placeholder 43"/>
          <p:cNvSpPr>
            <a:spLocks noGrp="1"/>
          </p:cNvSpPr>
          <p:nvPr>
            <p:ph sz="quarter" idx="23"/>
          </p:nvPr>
        </p:nvSpPr>
        <p:spPr>
          <a:xfrm>
            <a:off x="2339752" y="4941168"/>
            <a:ext cx="720353" cy="719931"/>
          </a:xfrm>
        </p:spPr>
        <p:txBody>
          <a:bodyPr>
            <a:noAutofit/>
          </a:bodyPr>
          <a:lstStyle>
            <a:lvl1pPr>
              <a:buNone/>
              <a:defRPr sz="1400" baseline="0"/>
            </a:lvl1pPr>
            <a:lvl2pPr>
              <a:buNone/>
              <a:defRPr sz="1400"/>
            </a:lvl2pPr>
            <a:lvl3pPr>
              <a:buNone/>
              <a:defRPr sz="1400"/>
            </a:lvl3pPr>
            <a:lvl4pPr>
              <a:buNone/>
              <a:defRPr sz="1400"/>
            </a:lvl4pPr>
            <a:lvl5pPr>
              <a:buNone/>
              <a:defRPr sz="1400"/>
            </a:lvl5pPr>
          </a:lstStyle>
          <a:p>
            <a:pPr lvl="0"/>
            <a:r>
              <a:rPr lang="en-US" dirty="0" smtClean="0"/>
              <a:t>Click to</a:t>
            </a:r>
          </a:p>
          <a:p>
            <a:pPr lvl="0"/>
            <a:endParaRPr lang="en-US" dirty="0" smtClean="0"/>
          </a:p>
          <a:p>
            <a:pPr lvl="0"/>
            <a:endParaRPr lang="en-US" dirty="0" smtClean="0"/>
          </a:p>
        </p:txBody>
      </p:sp>
    </p:spTree>
    <p:extLst>
      <p:ext uri="{BB962C8B-B14F-4D97-AF65-F5344CB8AC3E}">
        <p14:creationId xmlns:p14="http://schemas.microsoft.com/office/powerpoint/2010/main" val="410419256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3" name="Footer Placeholder 2"/>
          <p:cNvSpPr>
            <a:spLocks noGrp="1"/>
          </p:cNvSpPr>
          <p:nvPr>
            <p:ph type="ftr" sz="quarter" idx="11"/>
          </p:nvPr>
        </p:nvSpPr>
        <p:spPr/>
        <p:txBody>
          <a:bodyPr/>
          <a:lstStyle/>
          <a:p>
            <a:endParaRPr lang="en-GB" dirty="0">
              <a:solidFill>
                <a:srgbClr val="2C2C2C">
                  <a:tint val="75000"/>
                </a:srgbClr>
              </a:solidFill>
            </a:endParaRPr>
          </a:p>
        </p:txBody>
      </p:sp>
      <p:sp>
        <p:nvSpPr>
          <p:cNvPr id="4" name="Slide Number Placeholder 3"/>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spTree>
    <p:extLst>
      <p:ext uri="{BB962C8B-B14F-4D97-AF65-F5344CB8AC3E}">
        <p14:creationId xmlns:p14="http://schemas.microsoft.com/office/powerpoint/2010/main" val="30680546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graphicFrame>
        <p:nvGraphicFramePr>
          <p:cNvPr id="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9570" r:id="rId3" imgW="0" imgH="0" progId="PowerPoint.Show.8">
                  <p:embed/>
                </p:oleObj>
              </mc:Choice>
              <mc:Fallback>
                <p:oleObj r:id="rId3" imgW="0" imgH="0" progId="PowerPoint.Show.8">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a:tabLst>
                <a:tab pos="4483100" algn="ctr"/>
                <a:tab pos="8072438" algn="r"/>
              </a:tabLst>
              <a:defRPr/>
            </a:pPr>
            <a:r>
              <a:rPr lang="en-GB" sz="900" dirty="0">
                <a:solidFill>
                  <a:schemeClr val="bg1"/>
                </a:solidFill>
              </a:rPr>
              <a:t>Page </a:t>
            </a:r>
            <a:fld id="{BDD7A172-06FC-4016-AA4F-48C6278364FA}" type="slidenum">
              <a:rPr lang="en-GB" sz="900">
                <a:solidFill>
                  <a:schemeClr val="bg1"/>
                </a:solidFill>
              </a:rPr>
              <a:pPr marL="628650">
                <a:tabLst>
                  <a:tab pos="4483100" algn="ctr"/>
                  <a:tab pos="8072438" algn="r"/>
                </a:tabLst>
                <a:defRPr/>
              </a:pPr>
              <a:t>‹#›</a:t>
            </a:fld>
            <a:r>
              <a:rPr lang="en-GB" sz="900" dirty="0">
                <a:solidFill>
                  <a:schemeClr val="bg1"/>
                </a:solidFill>
              </a:rPr>
              <a:t>	www.sitecore.net		</a:t>
            </a:r>
          </a:p>
        </p:txBody>
      </p:sp>
      <p:pic>
        <p:nvPicPr>
          <p:cNvPr id="25604" name="Picture 4" descr="http://blogs.mccombs.utexas.edu/web-works/files/2009/09/sitecore_logo.gif"/>
          <p:cNvPicPr>
            <a:picLocks noChangeAspect="1" noChangeArrowheads="1"/>
          </p:cNvPicPr>
          <p:nvPr userDrawn="1"/>
        </p:nvPicPr>
        <p:blipFill>
          <a:blip r:embed="rId4" cstate="print"/>
          <a:srcRect/>
          <a:stretch>
            <a:fillRect/>
          </a:stretch>
        </p:blipFill>
        <p:spPr bwMode="auto">
          <a:xfrm>
            <a:off x="6215074" y="71415"/>
            <a:ext cx="2928958" cy="1989069"/>
          </a:xfrm>
          <a:prstGeom prst="rect">
            <a:avLst/>
          </a:prstGeom>
          <a:noFill/>
        </p:spPr>
      </p:pic>
    </p:spTree>
    <p:extLst>
      <p:ext uri="{BB962C8B-B14F-4D97-AF65-F5344CB8AC3E}">
        <p14:creationId xmlns:p14="http://schemas.microsoft.com/office/powerpoint/2010/main" val="890512081"/>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cSld name="Generic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11188" y="1412875"/>
            <a:ext cx="8032778" cy="49450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6202156"/>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4" name="Footer Placeholder 3"/>
          <p:cNvSpPr>
            <a:spLocks noGrp="1"/>
          </p:cNvSpPr>
          <p:nvPr>
            <p:ph type="ftr" sz="quarter" idx="11"/>
          </p:nvPr>
        </p:nvSpPr>
        <p:spPr/>
        <p:txBody>
          <a:bodyPr/>
          <a:lstStyle/>
          <a:p>
            <a:endParaRPr lang="en-GB" dirty="0">
              <a:solidFill>
                <a:srgbClr val="2C2C2C">
                  <a:tint val="75000"/>
                </a:srgbClr>
              </a:solidFill>
            </a:endParaRPr>
          </a:p>
        </p:txBody>
      </p:sp>
      <p:sp>
        <p:nvSpPr>
          <p:cNvPr id="5" name="Slide Number Placeholder 4"/>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pic>
        <p:nvPicPr>
          <p:cNvPr id="6" name="Picture 5" descr="flat-grey-backing.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849" y="1181100"/>
            <a:ext cx="3671570" cy="4871720"/>
          </a:xfrm>
          <a:prstGeom prst="rect">
            <a:avLst/>
          </a:prstGeom>
        </p:spPr>
      </p:pic>
      <p:sp>
        <p:nvSpPr>
          <p:cNvPr id="2" name="Title 1"/>
          <p:cNvSpPr>
            <a:spLocks noGrp="1"/>
          </p:cNvSpPr>
          <p:nvPr>
            <p:ph type="title" hasCustomPrompt="1"/>
          </p:nvPr>
        </p:nvSpPr>
        <p:spPr>
          <a:xfrm>
            <a:off x="4211960" y="1637928"/>
            <a:ext cx="3888432" cy="1143000"/>
          </a:xfrm>
        </p:spPr>
        <p:txBody>
          <a:bodyPr>
            <a:noAutofit/>
          </a:bodyPr>
          <a:lstStyle>
            <a:lvl1pPr algn="l">
              <a:buFont typeface="Arial" pitchFamily="34" charset="0"/>
              <a:buNone/>
              <a:defRPr sz="3600" b="1">
                <a:latin typeface="MetaPlusBook" pitchFamily="2" charset="0"/>
              </a:defRPr>
            </a:lvl1pPr>
          </a:lstStyle>
          <a:p>
            <a:r>
              <a:rPr lang="en-US" dirty="0" smtClean="0"/>
              <a:t>Title</a:t>
            </a:r>
            <a:endParaRPr lang="en-GB" dirty="0"/>
          </a:p>
        </p:txBody>
      </p:sp>
      <p:sp>
        <p:nvSpPr>
          <p:cNvPr id="8" name="Content Placeholder 7"/>
          <p:cNvSpPr>
            <a:spLocks noGrp="1"/>
          </p:cNvSpPr>
          <p:nvPr>
            <p:ph sz="quarter" idx="13" hasCustomPrompt="1"/>
          </p:nvPr>
        </p:nvSpPr>
        <p:spPr>
          <a:xfrm>
            <a:off x="4212604" y="2780928"/>
            <a:ext cx="3887788" cy="2232025"/>
          </a:xfrm>
        </p:spPr>
        <p:txBody>
          <a:bodyPr/>
          <a:lstStyle>
            <a:lvl1pPr>
              <a:defRPr>
                <a:latin typeface="MetaPlusBook" pitchFamily="2" charset="0"/>
              </a:defRPr>
            </a:lvl1pPr>
          </a:lstStyle>
          <a:p>
            <a:pPr lvl="0"/>
            <a:r>
              <a:rPr lang="en-US" dirty="0" smtClean="0"/>
              <a:t>bullet</a:t>
            </a:r>
          </a:p>
          <a:p>
            <a:pPr lvl="0"/>
            <a:r>
              <a:rPr lang="en-US" dirty="0" smtClean="0"/>
              <a:t>Bullet</a:t>
            </a:r>
          </a:p>
          <a:p>
            <a:pPr lvl="0"/>
            <a:r>
              <a:rPr lang="en-US" dirty="0" smtClean="0"/>
              <a:t>Bullet</a:t>
            </a:r>
          </a:p>
          <a:p>
            <a:pPr lvl="0"/>
            <a:r>
              <a:rPr lang="en-US" dirty="0" smtClean="0"/>
              <a:t>Bullet</a:t>
            </a:r>
            <a:endParaRPr lang="en-GB" dirty="0"/>
          </a:p>
        </p:txBody>
      </p:sp>
    </p:spTree>
    <p:extLst>
      <p:ext uri="{BB962C8B-B14F-4D97-AF65-F5344CB8AC3E}">
        <p14:creationId xmlns:p14="http://schemas.microsoft.com/office/powerpoint/2010/main" val="145482986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4" name="Footer Placeholder 3"/>
          <p:cNvSpPr>
            <a:spLocks noGrp="1"/>
          </p:cNvSpPr>
          <p:nvPr>
            <p:ph type="ftr" sz="quarter" idx="11"/>
          </p:nvPr>
        </p:nvSpPr>
        <p:spPr/>
        <p:txBody>
          <a:bodyPr/>
          <a:lstStyle/>
          <a:p>
            <a:endParaRPr lang="en-GB" dirty="0">
              <a:solidFill>
                <a:srgbClr val="2C2C2C">
                  <a:tint val="75000"/>
                </a:srgbClr>
              </a:solidFill>
            </a:endParaRPr>
          </a:p>
        </p:txBody>
      </p:sp>
      <p:sp>
        <p:nvSpPr>
          <p:cNvPr id="5" name="Slide Number Placeholder 4"/>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pic>
        <p:nvPicPr>
          <p:cNvPr id="9" name="Picture 8" descr="barrell.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07067" y="1553633"/>
            <a:ext cx="5699760" cy="3802380"/>
          </a:xfrm>
          <a:prstGeom prst="rect">
            <a:avLst/>
          </a:prstGeom>
        </p:spPr>
      </p:pic>
    </p:spTree>
    <p:extLst>
      <p:ext uri="{BB962C8B-B14F-4D97-AF65-F5344CB8AC3E}">
        <p14:creationId xmlns:p14="http://schemas.microsoft.com/office/powerpoint/2010/main" val="151004936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pic>
        <p:nvPicPr>
          <p:cNvPr id="6" name="Picture 3" descr="1-story.jpg"/>
          <p:cNvPicPr>
            <a:picLocks noChangeAspect="1"/>
          </p:cNvPicPr>
          <p:nvPr userDrawn="1"/>
        </p:nvPicPr>
        <p:blipFill>
          <a:blip r:embed="rId2" cstate="print"/>
          <a:srcRect/>
          <a:stretch>
            <a:fillRect/>
          </a:stretch>
        </p:blipFill>
        <p:spPr bwMode="auto">
          <a:xfrm>
            <a:off x="0" y="0"/>
            <a:ext cx="4483100" cy="6858000"/>
          </a:xfrm>
          <a:prstGeom prst="rect">
            <a:avLst/>
          </a:prstGeom>
          <a:noFill/>
          <a:ln w="9525">
            <a:noFill/>
            <a:miter lim="800000"/>
            <a:headEnd/>
            <a:tailEnd/>
          </a:ln>
        </p:spPr>
      </p:pic>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214597015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24" name="Picture 15" descr="act 2"/>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10875185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18" name="Picture 4" descr="act 3"/>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2604592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268760"/>
            <a:ext cx="7921625" cy="4537075"/>
          </a:xfrm>
        </p:spPr>
        <p:txBody>
          <a:bodyPr/>
          <a:lstStyle>
            <a:lvl1pPr>
              <a:buFont typeface="Wingdings" pitchFamily="2" charset="2"/>
              <a:buChar char="§"/>
              <a:defRPr sz="2400" kern="700" spc="-130" baseline="0">
                <a:latin typeface="Arial" pitchFamily="34" charset="0"/>
                <a:cs typeface="Arial" pitchFamily="34" charset="0"/>
              </a:defRPr>
            </a:lvl1pPr>
            <a:lvl2pPr>
              <a:buFont typeface="Wingdings" pitchFamily="2" charset="2"/>
              <a:buChar char="§"/>
              <a:defRPr sz="2000" kern="700" spc="-130" baseline="0">
                <a:latin typeface="Arial" pitchFamily="34" charset="0"/>
                <a:cs typeface="Arial" pitchFamily="34" charset="0"/>
              </a:defRPr>
            </a:lvl2pPr>
            <a:lvl3pPr>
              <a:buFont typeface="Wingdings" pitchFamily="2" charset="2"/>
              <a:buChar char="§"/>
              <a:defRPr kern="700" spc="-130" baseline="0">
                <a:latin typeface="Arial" pitchFamily="34" charset="0"/>
                <a:cs typeface="Arial" pitchFamily="34" charset="0"/>
              </a:defRPr>
            </a:lvl3pPr>
            <a:lvl4pPr>
              <a:buFont typeface="Wingdings" pitchFamily="2" charset="2"/>
              <a:buChar char="§"/>
              <a:defRPr kern="700" spc="-130" baseline="0">
                <a:latin typeface="Arial" pitchFamily="34" charset="0"/>
                <a:cs typeface="Arial" pitchFamily="34" charset="0"/>
              </a:defRPr>
            </a:lvl4pPr>
            <a:lvl5pPr>
              <a:buFont typeface="Wingdings" pitchFamily="2" charset="2"/>
              <a:buChar char="§"/>
              <a:defRPr kern="700" spc="-130" baseline="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34005740"/>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4" name="Picture 4" descr="act4"/>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154533377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18" name="Picture 3" descr="1-story.jpg"/>
          <p:cNvPicPr>
            <a:picLocks noChangeAspect="1"/>
          </p:cNvPicPr>
          <p:nvPr userDrawn="1"/>
        </p:nvPicPr>
        <p:blipFill>
          <a:blip r:embed="rId2" cstate="print"/>
          <a:srcRect/>
          <a:stretch>
            <a:fillRect/>
          </a:stretch>
        </p:blipFill>
        <p:spPr bwMode="auto">
          <a:xfrm>
            <a:off x="6350" y="0"/>
            <a:ext cx="4483100" cy="6858000"/>
          </a:xfrm>
          <a:prstGeom prst="rect">
            <a:avLst/>
          </a:prstGeom>
          <a:noFill/>
          <a:ln w="9525">
            <a:noFill/>
            <a:miter lim="800000"/>
            <a:headEnd/>
            <a:tailEnd/>
          </a:ln>
        </p:spPr>
      </p:pic>
      <p:sp>
        <p:nvSpPr>
          <p:cNvPr id="24" name="Rectangle 3"/>
          <p:cNvSpPr>
            <a:spLocks noChangeArrowheads="1"/>
          </p:cNvSpPr>
          <p:nvPr userDrawn="1"/>
        </p:nvSpPr>
        <p:spPr bwMode="auto">
          <a:xfrm>
            <a:off x="523875" y="0"/>
            <a:ext cx="149225" cy="6858000"/>
          </a:xfrm>
          <a:prstGeom prst="rect">
            <a:avLst/>
          </a:prstGeom>
          <a:solidFill>
            <a:srgbClr val="F4F4F4"/>
          </a:solidFill>
          <a:ln w="9525">
            <a:noFill/>
            <a:miter lim="800000"/>
            <a:headEnd/>
            <a:tailEnd/>
          </a:ln>
          <a:effectLst/>
        </p:spPr>
        <p:txBody>
          <a:bodyPr wrap="none" anchor="ctr"/>
          <a:lstStyle/>
          <a:p>
            <a:endParaRPr lang="en-US" dirty="0">
              <a:solidFill>
                <a:srgbClr val="2C2C2C"/>
              </a:solidFill>
            </a:endParaRPr>
          </a:p>
        </p:txBody>
      </p:sp>
      <p:sp>
        <p:nvSpPr>
          <p:cNvPr id="25" name="Rectangle 4"/>
          <p:cNvSpPr>
            <a:spLocks noChangeArrowheads="1"/>
          </p:cNvSpPr>
          <p:nvPr userDrawn="1"/>
        </p:nvSpPr>
        <p:spPr bwMode="auto">
          <a:xfrm>
            <a:off x="0" y="0"/>
            <a:ext cx="9144000" cy="6858000"/>
          </a:xfrm>
          <a:prstGeom prst="rect">
            <a:avLst/>
          </a:prstGeom>
          <a:solidFill>
            <a:srgbClr val="D9D9D9">
              <a:alpha val="48000"/>
            </a:srgbClr>
          </a:solidFill>
          <a:ln w="9525">
            <a:noFill/>
            <a:miter lim="800000"/>
            <a:headEnd/>
            <a:tailEnd/>
          </a:ln>
          <a:effectLst/>
        </p:spPr>
        <p:txBody>
          <a:bodyPr wrap="none" anchor="ctr"/>
          <a:lstStyle/>
          <a:p>
            <a:endParaRPr lang="en-US" dirty="0">
              <a:solidFill>
                <a:srgbClr val="2C2C2C"/>
              </a:solidFill>
            </a:endParaRPr>
          </a:p>
        </p:txBody>
      </p:sp>
      <p:pic>
        <p:nvPicPr>
          <p:cNvPr id="26" name="Picture 5" descr="pop_up_transparent"/>
          <p:cNvPicPr>
            <a:picLocks noChangeAspect="1" noChangeArrowheads="1"/>
          </p:cNvPicPr>
          <p:nvPr userDrawn="1"/>
        </p:nvPicPr>
        <p:blipFill>
          <a:blip r:embed="rId3" cstate="print"/>
          <a:srcRect/>
          <a:stretch>
            <a:fillRect/>
          </a:stretch>
        </p:blipFill>
        <p:spPr bwMode="auto">
          <a:xfrm>
            <a:off x="0" y="0"/>
            <a:ext cx="9144000" cy="6858000"/>
          </a:xfrm>
          <a:prstGeom prst="rect">
            <a:avLst/>
          </a:prstGeom>
          <a:noFill/>
        </p:spPr>
      </p:pic>
      <p:sp>
        <p:nvSpPr>
          <p:cNvPr id="29" name="TextBox 6"/>
          <p:cNvSpPr txBox="1"/>
          <p:nvPr userDrawn="1"/>
        </p:nvSpPr>
        <p:spPr>
          <a:xfrm>
            <a:off x="768350" y="1338263"/>
            <a:ext cx="3721100" cy="336550"/>
          </a:xfrm>
          <a:prstGeom prst="rect">
            <a:avLst/>
          </a:prstGeom>
          <a:noFill/>
        </p:spPr>
        <p:txBody>
          <a:bodyPr>
            <a:spAutoFit/>
          </a:bodyPr>
          <a:lstStyle/>
          <a:p>
            <a:r>
              <a:rPr lang="en-US" sz="1600" dirty="0">
                <a:solidFill>
                  <a:srgbClr val="2C2C2C"/>
                </a:solidFill>
                <a:latin typeface="MetaPlusBook" pitchFamily="2" charset="0"/>
                <a:ea typeface="MetaPlusBook Roman"/>
                <a:cs typeface="MetaPlusBook Roman"/>
              </a:rPr>
              <a:t>What we know</a:t>
            </a:r>
          </a:p>
        </p:txBody>
      </p:sp>
      <p:sp>
        <p:nvSpPr>
          <p:cNvPr id="30" name="TextBox 6"/>
          <p:cNvSpPr txBox="1"/>
          <p:nvPr userDrawn="1"/>
        </p:nvSpPr>
        <p:spPr>
          <a:xfrm>
            <a:off x="768350" y="4016375"/>
            <a:ext cx="3721100" cy="336550"/>
          </a:xfrm>
          <a:prstGeom prst="rect">
            <a:avLst/>
          </a:prstGeom>
          <a:noFill/>
        </p:spPr>
        <p:txBody>
          <a:bodyPr>
            <a:spAutoFit/>
          </a:bodyPr>
          <a:lstStyle/>
          <a:p>
            <a:r>
              <a:rPr lang="en-US" sz="1600" dirty="0">
                <a:solidFill>
                  <a:srgbClr val="2C2C2C"/>
                </a:solidFill>
                <a:latin typeface="MetaPlusBook" pitchFamily="2" charset="0"/>
                <a:ea typeface="MetaPlusBook Roman"/>
                <a:cs typeface="MetaPlusBook Roman"/>
              </a:rPr>
              <a:t>User Profile</a:t>
            </a:r>
          </a:p>
        </p:txBody>
      </p:sp>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22" name="Content Placeholder 18"/>
          <p:cNvSpPr>
            <a:spLocks noGrp="1"/>
          </p:cNvSpPr>
          <p:nvPr>
            <p:ph sz="quarter" idx="16"/>
          </p:nvPr>
        </p:nvSpPr>
        <p:spPr>
          <a:xfrm>
            <a:off x="1691184" y="476672"/>
            <a:ext cx="1368648" cy="936104"/>
          </a:xfrm>
        </p:spPr>
        <p:txBody>
          <a:bodyPr/>
          <a:lstStyle>
            <a:lvl1pPr>
              <a:lnSpc>
                <a:spcPct val="100000"/>
              </a:lnSpc>
              <a:buFontTx/>
              <a:buNone/>
              <a:defRPr sz="28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3995440" y="476672"/>
            <a:ext cx="2952824" cy="504057"/>
          </a:xfrm>
        </p:spPr>
        <p:txBody>
          <a:bodyPr/>
          <a:lstStyle>
            <a:lvl1pPr>
              <a:lnSpc>
                <a:spcPct val="100000"/>
              </a:lnSpc>
              <a:buFontTx/>
              <a:buNone/>
              <a:defRPr sz="28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38" name="Text Placeholder 37"/>
          <p:cNvSpPr>
            <a:spLocks noGrp="1"/>
          </p:cNvSpPr>
          <p:nvPr>
            <p:ph type="body" sz="quarter" idx="18"/>
          </p:nvPr>
        </p:nvSpPr>
        <p:spPr>
          <a:xfrm>
            <a:off x="827088" y="1773238"/>
            <a:ext cx="1944687" cy="2160587"/>
          </a:xfrm>
        </p:spPr>
        <p:txBody>
          <a:bodyPr/>
          <a:lstStyle>
            <a:lvl1pPr marL="95250" indent="-95250">
              <a:buFont typeface="Arial" pitchFamily="34" charset="0"/>
              <a:buChar char="•"/>
              <a:defRPr sz="1400"/>
            </a:lvl1pPr>
          </a:lstStyle>
          <a:p>
            <a:pPr lvl="0"/>
            <a:r>
              <a:rPr lang="en-US" dirty="0" smtClean="0"/>
              <a:t>Click to edit</a:t>
            </a:r>
          </a:p>
          <a:p>
            <a:pPr lvl="0"/>
            <a:endParaRPr lang="en-GB" dirty="0"/>
          </a:p>
        </p:txBody>
      </p:sp>
      <p:sp>
        <p:nvSpPr>
          <p:cNvPr id="39" name="Content Placeholder 18"/>
          <p:cNvSpPr>
            <a:spLocks noGrp="1"/>
          </p:cNvSpPr>
          <p:nvPr>
            <p:ph sz="quarter" idx="19"/>
          </p:nvPr>
        </p:nvSpPr>
        <p:spPr>
          <a:xfrm>
            <a:off x="1331640" y="4365103"/>
            <a:ext cx="1224136" cy="288033"/>
          </a:xfrm>
        </p:spPr>
        <p:txBody>
          <a:bodyPr/>
          <a:lstStyle>
            <a:lvl1pPr>
              <a:lnSpc>
                <a:spcPct val="100000"/>
              </a:lnSpc>
              <a:buFontTx/>
              <a:buNone/>
              <a:defRPr sz="14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41" name="Content Placeholder 18"/>
          <p:cNvSpPr>
            <a:spLocks noGrp="1"/>
          </p:cNvSpPr>
          <p:nvPr>
            <p:ph sz="quarter" idx="21"/>
          </p:nvPr>
        </p:nvSpPr>
        <p:spPr>
          <a:xfrm>
            <a:off x="1331640" y="5733256"/>
            <a:ext cx="1224136" cy="288033"/>
          </a:xfrm>
        </p:spPr>
        <p:txBody>
          <a:bodyPr/>
          <a:lstStyle>
            <a:lvl1pPr>
              <a:lnSpc>
                <a:spcPct val="100000"/>
              </a:lnSpc>
              <a:buFontTx/>
              <a:buNone/>
              <a:defRPr sz="14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44" name="Content Placeholder 43"/>
          <p:cNvSpPr>
            <a:spLocks noGrp="1"/>
          </p:cNvSpPr>
          <p:nvPr>
            <p:ph sz="quarter" idx="22"/>
          </p:nvPr>
        </p:nvSpPr>
        <p:spPr>
          <a:xfrm>
            <a:off x="611560" y="5013324"/>
            <a:ext cx="720353" cy="719931"/>
          </a:xfrm>
        </p:spPr>
        <p:txBody>
          <a:bodyPr>
            <a:noAutofit/>
          </a:bodyPr>
          <a:lstStyle>
            <a:lvl1pPr>
              <a:buNone/>
              <a:defRPr sz="1400" baseline="0"/>
            </a:lvl1pPr>
            <a:lvl2pPr>
              <a:buNone/>
              <a:defRPr sz="1400"/>
            </a:lvl2pPr>
            <a:lvl3pPr>
              <a:buNone/>
              <a:defRPr sz="1400"/>
            </a:lvl3pPr>
            <a:lvl4pPr>
              <a:buNone/>
              <a:defRPr sz="1400"/>
            </a:lvl4pPr>
            <a:lvl5pPr>
              <a:buNone/>
              <a:defRPr sz="1400"/>
            </a:lvl5pPr>
          </a:lstStyle>
          <a:p>
            <a:pPr lvl="0"/>
            <a:r>
              <a:rPr lang="en-US" dirty="0" smtClean="0"/>
              <a:t>Click to</a:t>
            </a:r>
          </a:p>
          <a:p>
            <a:pPr lvl="0"/>
            <a:endParaRPr lang="en-US" dirty="0" smtClean="0"/>
          </a:p>
          <a:p>
            <a:pPr lvl="0"/>
            <a:endParaRPr lang="en-US" dirty="0" smtClean="0"/>
          </a:p>
        </p:txBody>
      </p:sp>
      <p:sp>
        <p:nvSpPr>
          <p:cNvPr id="45" name="Content Placeholder 43"/>
          <p:cNvSpPr>
            <a:spLocks noGrp="1"/>
          </p:cNvSpPr>
          <p:nvPr>
            <p:ph sz="quarter" idx="23"/>
          </p:nvPr>
        </p:nvSpPr>
        <p:spPr>
          <a:xfrm>
            <a:off x="2339752" y="4941168"/>
            <a:ext cx="720353" cy="719931"/>
          </a:xfrm>
        </p:spPr>
        <p:txBody>
          <a:bodyPr>
            <a:noAutofit/>
          </a:bodyPr>
          <a:lstStyle>
            <a:lvl1pPr>
              <a:buNone/>
              <a:defRPr sz="1400" baseline="0"/>
            </a:lvl1pPr>
            <a:lvl2pPr>
              <a:buNone/>
              <a:defRPr sz="1400"/>
            </a:lvl2pPr>
            <a:lvl3pPr>
              <a:buNone/>
              <a:defRPr sz="1400"/>
            </a:lvl3pPr>
            <a:lvl4pPr>
              <a:buNone/>
              <a:defRPr sz="1400"/>
            </a:lvl4pPr>
            <a:lvl5pPr>
              <a:buNone/>
              <a:defRPr sz="1400"/>
            </a:lvl5pPr>
          </a:lstStyle>
          <a:p>
            <a:pPr lvl="0"/>
            <a:r>
              <a:rPr lang="en-US" dirty="0" smtClean="0"/>
              <a:t>Click to</a:t>
            </a:r>
          </a:p>
          <a:p>
            <a:pPr lvl="0"/>
            <a:endParaRPr lang="en-US" dirty="0" smtClean="0"/>
          </a:p>
          <a:p>
            <a:pPr lvl="0"/>
            <a:endParaRPr lang="en-US" dirty="0" smtClean="0"/>
          </a:p>
        </p:txBody>
      </p:sp>
    </p:spTree>
    <p:extLst>
      <p:ext uri="{BB962C8B-B14F-4D97-AF65-F5344CB8AC3E}">
        <p14:creationId xmlns:p14="http://schemas.microsoft.com/office/powerpoint/2010/main" val="1442523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3" name="Footer Placeholder 2"/>
          <p:cNvSpPr>
            <a:spLocks noGrp="1"/>
          </p:cNvSpPr>
          <p:nvPr>
            <p:ph type="ftr" sz="quarter" idx="11"/>
          </p:nvPr>
        </p:nvSpPr>
        <p:spPr/>
        <p:txBody>
          <a:bodyPr/>
          <a:lstStyle/>
          <a:p>
            <a:endParaRPr lang="en-GB" dirty="0">
              <a:solidFill>
                <a:srgbClr val="2C2C2C">
                  <a:tint val="75000"/>
                </a:srgbClr>
              </a:solidFill>
            </a:endParaRPr>
          </a:p>
        </p:txBody>
      </p:sp>
      <p:sp>
        <p:nvSpPr>
          <p:cNvPr id="4" name="Slide Number Placeholder 3"/>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spTree>
    <p:extLst>
      <p:ext uri="{BB962C8B-B14F-4D97-AF65-F5344CB8AC3E}">
        <p14:creationId xmlns:p14="http://schemas.microsoft.com/office/powerpoint/2010/main" val="327321786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cSld name="Generic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11188" y="1412875"/>
            <a:ext cx="8032778" cy="49450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41829921"/>
      </p:ext>
    </p:extLst>
  </p:cSld>
  <p:clrMapOvr>
    <a:masterClrMapping/>
  </p:clrMapOvr>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4" name="Footer Placeholder 3"/>
          <p:cNvSpPr>
            <a:spLocks noGrp="1"/>
          </p:cNvSpPr>
          <p:nvPr>
            <p:ph type="ftr" sz="quarter" idx="11"/>
          </p:nvPr>
        </p:nvSpPr>
        <p:spPr/>
        <p:txBody>
          <a:bodyPr/>
          <a:lstStyle/>
          <a:p>
            <a:endParaRPr lang="en-GB" dirty="0">
              <a:solidFill>
                <a:srgbClr val="2C2C2C">
                  <a:tint val="75000"/>
                </a:srgbClr>
              </a:solidFill>
            </a:endParaRPr>
          </a:p>
        </p:txBody>
      </p:sp>
      <p:sp>
        <p:nvSpPr>
          <p:cNvPr id="5" name="Slide Number Placeholder 4"/>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pic>
        <p:nvPicPr>
          <p:cNvPr id="6" name="Picture 5" descr="flat-grey-backing.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849" y="1181100"/>
            <a:ext cx="3671570" cy="4871720"/>
          </a:xfrm>
          <a:prstGeom prst="rect">
            <a:avLst/>
          </a:prstGeom>
        </p:spPr>
      </p:pic>
      <p:sp>
        <p:nvSpPr>
          <p:cNvPr id="2" name="Title 1"/>
          <p:cNvSpPr>
            <a:spLocks noGrp="1"/>
          </p:cNvSpPr>
          <p:nvPr>
            <p:ph type="title" hasCustomPrompt="1"/>
          </p:nvPr>
        </p:nvSpPr>
        <p:spPr>
          <a:xfrm>
            <a:off x="4211960" y="1637928"/>
            <a:ext cx="3888432" cy="1143000"/>
          </a:xfrm>
        </p:spPr>
        <p:txBody>
          <a:bodyPr>
            <a:noAutofit/>
          </a:bodyPr>
          <a:lstStyle>
            <a:lvl1pPr algn="l">
              <a:buFont typeface="Arial" pitchFamily="34" charset="0"/>
              <a:buNone/>
              <a:defRPr sz="3600" b="1">
                <a:latin typeface="MetaPlusBook" pitchFamily="2" charset="0"/>
              </a:defRPr>
            </a:lvl1pPr>
          </a:lstStyle>
          <a:p>
            <a:r>
              <a:rPr lang="en-US" dirty="0" smtClean="0"/>
              <a:t>Title</a:t>
            </a:r>
            <a:endParaRPr lang="en-GB" dirty="0"/>
          </a:p>
        </p:txBody>
      </p:sp>
      <p:sp>
        <p:nvSpPr>
          <p:cNvPr id="8" name="Content Placeholder 7"/>
          <p:cNvSpPr>
            <a:spLocks noGrp="1"/>
          </p:cNvSpPr>
          <p:nvPr>
            <p:ph sz="quarter" idx="13" hasCustomPrompt="1"/>
          </p:nvPr>
        </p:nvSpPr>
        <p:spPr>
          <a:xfrm>
            <a:off x="4212604" y="2780928"/>
            <a:ext cx="3887788" cy="2232025"/>
          </a:xfrm>
        </p:spPr>
        <p:txBody>
          <a:bodyPr/>
          <a:lstStyle>
            <a:lvl1pPr>
              <a:defRPr>
                <a:latin typeface="MetaPlusBook" pitchFamily="2" charset="0"/>
              </a:defRPr>
            </a:lvl1pPr>
          </a:lstStyle>
          <a:p>
            <a:pPr lvl="0"/>
            <a:r>
              <a:rPr lang="en-US" dirty="0" smtClean="0"/>
              <a:t>bullet</a:t>
            </a:r>
          </a:p>
          <a:p>
            <a:pPr lvl="0"/>
            <a:r>
              <a:rPr lang="en-US" dirty="0" smtClean="0"/>
              <a:t>Bullet</a:t>
            </a:r>
          </a:p>
          <a:p>
            <a:pPr lvl="0"/>
            <a:r>
              <a:rPr lang="en-US" dirty="0" smtClean="0"/>
              <a:t>Bullet</a:t>
            </a:r>
          </a:p>
          <a:p>
            <a:pPr lvl="0"/>
            <a:r>
              <a:rPr lang="en-US" dirty="0" smtClean="0"/>
              <a:t>Bullet</a:t>
            </a:r>
            <a:endParaRPr lang="en-GB" dirty="0"/>
          </a:p>
        </p:txBody>
      </p:sp>
    </p:spTree>
    <p:extLst>
      <p:ext uri="{BB962C8B-B14F-4D97-AF65-F5344CB8AC3E}">
        <p14:creationId xmlns:p14="http://schemas.microsoft.com/office/powerpoint/2010/main" val="272015417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4" name="Footer Placeholder 3"/>
          <p:cNvSpPr>
            <a:spLocks noGrp="1"/>
          </p:cNvSpPr>
          <p:nvPr>
            <p:ph type="ftr" sz="quarter" idx="11"/>
          </p:nvPr>
        </p:nvSpPr>
        <p:spPr/>
        <p:txBody>
          <a:bodyPr/>
          <a:lstStyle/>
          <a:p>
            <a:endParaRPr lang="en-GB" dirty="0">
              <a:solidFill>
                <a:srgbClr val="2C2C2C">
                  <a:tint val="75000"/>
                </a:srgbClr>
              </a:solidFill>
            </a:endParaRPr>
          </a:p>
        </p:txBody>
      </p:sp>
      <p:sp>
        <p:nvSpPr>
          <p:cNvPr id="5" name="Slide Number Placeholder 4"/>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pic>
        <p:nvPicPr>
          <p:cNvPr id="9" name="Picture 8" descr="barrell.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07067" y="1553633"/>
            <a:ext cx="5699760" cy="3802380"/>
          </a:xfrm>
          <a:prstGeom prst="rect">
            <a:avLst/>
          </a:prstGeom>
        </p:spPr>
      </p:pic>
    </p:spTree>
    <p:extLst>
      <p:ext uri="{BB962C8B-B14F-4D97-AF65-F5344CB8AC3E}">
        <p14:creationId xmlns:p14="http://schemas.microsoft.com/office/powerpoint/2010/main" val="260325205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pic>
        <p:nvPicPr>
          <p:cNvPr id="6" name="Picture 3" descr="1-story.jpg"/>
          <p:cNvPicPr>
            <a:picLocks noChangeAspect="1"/>
          </p:cNvPicPr>
          <p:nvPr userDrawn="1"/>
        </p:nvPicPr>
        <p:blipFill>
          <a:blip r:embed="rId2" cstate="print"/>
          <a:srcRect/>
          <a:stretch>
            <a:fillRect/>
          </a:stretch>
        </p:blipFill>
        <p:spPr bwMode="auto">
          <a:xfrm>
            <a:off x="0" y="0"/>
            <a:ext cx="4483100" cy="6858000"/>
          </a:xfrm>
          <a:prstGeom prst="rect">
            <a:avLst/>
          </a:prstGeom>
          <a:noFill/>
          <a:ln w="9525">
            <a:noFill/>
            <a:miter lim="800000"/>
            <a:headEnd/>
            <a:tailEnd/>
          </a:ln>
        </p:spPr>
      </p:pic>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17402181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24" name="Picture 15" descr="act 2"/>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10379257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18" name="Picture 4" descr="act 3"/>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238169600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4" name="Picture 4" descr="act4"/>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421157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resentation Frontpage">
    <p:spTree>
      <p:nvGrpSpPr>
        <p:cNvPr id="1" name=""/>
        <p:cNvGrpSpPr/>
        <p:nvPr/>
      </p:nvGrpSpPr>
      <p:grpSpPr>
        <a:xfrm>
          <a:off x="0" y="0"/>
          <a:ext cx="0" cy="0"/>
          <a:chOff x="0" y="0"/>
          <a:chExt cx="0" cy="0"/>
        </a:xfrm>
      </p:grpSpPr>
      <p:sp>
        <p:nvSpPr>
          <p:cNvPr id="3" name="Rectangle 2">
            <a:hlinkClick r:id="rId2" action="ppaction://hlinkpres?slideindex=1&amp;slidetitle=Content Management Systems"/>
          </p:cNvPr>
          <p:cNvSpPr>
            <a:spLocks noChangeArrowheads="1"/>
          </p:cNvSpPr>
          <p:nvPr userDrawn="1"/>
        </p:nvSpPr>
        <p:spPr bwMode="auto">
          <a:xfrm>
            <a:off x="0" y="4000500"/>
            <a:ext cx="9144000" cy="2884488"/>
          </a:xfrm>
          <a:prstGeom prst="rect">
            <a:avLst/>
          </a:prstGeom>
          <a:solidFill>
            <a:srgbClr val="EE3124"/>
          </a:solidFill>
          <a:ln w="9525" algn="ctr">
            <a:noFill/>
            <a:miter lim="800000"/>
            <a:headEnd/>
            <a:tailEnd/>
          </a:ln>
        </p:spPr>
        <p:txBody>
          <a:bodyPr wrap="none" lIns="90000" tIns="46800" rIns="90000" bIns="46800" anchor="ctr"/>
          <a:lstStyle/>
          <a:p>
            <a:pPr fontAlgn="base">
              <a:spcBef>
                <a:spcPct val="0"/>
              </a:spcBef>
              <a:spcAft>
                <a:spcPct val="0"/>
              </a:spcAft>
            </a:pPr>
            <a:endParaRPr lang="en-US" dirty="0">
              <a:solidFill>
                <a:srgbClr val="5F5F5F"/>
              </a:solidFill>
            </a:endParaRPr>
          </a:p>
        </p:txBody>
      </p:sp>
      <p:sp>
        <p:nvSpPr>
          <p:cNvPr id="2" name="Title 1"/>
          <p:cNvSpPr>
            <a:spLocks noGrp="1"/>
          </p:cNvSpPr>
          <p:nvPr>
            <p:ph type="title" hasCustomPrompt="1"/>
          </p:nvPr>
        </p:nvSpPr>
        <p:spPr>
          <a:xfrm>
            <a:off x="660421" y="4210059"/>
            <a:ext cx="7983545" cy="576263"/>
          </a:xfrm>
        </p:spPr>
        <p:txBody>
          <a:bodyPr/>
          <a:lstStyle>
            <a:lvl1pPr>
              <a:defRPr sz="4000" baseline="0">
                <a:solidFill>
                  <a:schemeClr val="bg1"/>
                </a:solidFill>
              </a:defRPr>
            </a:lvl1pPr>
          </a:lstStyle>
          <a:p>
            <a:r>
              <a:rPr lang="en-US" dirty="0" smtClean="0"/>
              <a:t>Click to enter deck title</a:t>
            </a:r>
            <a:endParaRPr lang="en-US" dirty="0"/>
          </a:p>
        </p:txBody>
      </p:sp>
      <p:sp>
        <p:nvSpPr>
          <p:cNvPr id="10" name="Text Placeholder 9"/>
          <p:cNvSpPr>
            <a:spLocks noGrp="1"/>
          </p:cNvSpPr>
          <p:nvPr>
            <p:ph type="body" sz="quarter" idx="10" hasCustomPrompt="1"/>
          </p:nvPr>
        </p:nvSpPr>
        <p:spPr>
          <a:xfrm>
            <a:off x="642938" y="4929188"/>
            <a:ext cx="8001028" cy="1000142"/>
          </a:xfrm>
        </p:spPr>
        <p:txBody>
          <a:bodyPr/>
          <a:lstStyle>
            <a:lvl1pPr marL="0" indent="0">
              <a:buNone/>
              <a:defRPr sz="2400" baseline="0">
                <a:solidFill>
                  <a:schemeClr val="bg1"/>
                </a:solidFill>
                <a:latin typeface="+mj-lt"/>
              </a:defRPr>
            </a:lvl1pPr>
            <a:lvl2pPr>
              <a:buNone/>
              <a:defRPr baseline="0">
                <a:latin typeface="+mj-lt"/>
              </a:defRPr>
            </a:lvl2pPr>
            <a:lvl3pPr>
              <a:buNone/>
              <a:defRPr baseline="0">
                <a:latin typeface="+mj-lt"/>
              </a:defRPr>
            </a:lvl3pPr>
            <a:lvl4pPr>
              <a:buNone/>
              <a:defRPr baseline="0">
                <a:latin typeface="+mj-lt"/>
              </a:defRPr>
            </a:lvl4pPr>
            <a:lvl5pPr>
              <a:buNone/>
              <a:defRPr baseline="0">
                <a:latin typeface="+mj-lt"/>
              </a:defRPr>
            </a:lvl5pPr>
          </a:lstStyle>
          <a:p>
            <a:pPr lvl="0"/>
            <a:r>
              <a:rPr lang="en-US" dirty="0" smtClean="0"/>
              <a:t>Subtitle</a:t>
            </a:r>
          </a:p>
        </p:txBody>
      </p:sp>
      <p:sp>
        <p:nvSpPr>
          <p:cNvPr id="12" name="Content Placeholder 11"/>
          <p:cNvSpPr>
            <a:spLocks noGrp="1"/>
          </p:cNvSpPr>
          <p:nvPr>
            <p:ph sz="quarter" idx="11" hasCustomPrompt="1"/>
          </p:nvPr>
        </p:nvSpPr>
        <p:spPr>
          <a:xfrm>
            <a:off x="642938" y="6000750"/>
            <a:ext cx="6143640" cy="357207"/>
          </a:xfrm>
        </p:spPr>
        <p:txBody>
          <a:bodyPr/>
          <a:lstStyle>
            <a:lvl1pPr>
              <a:buFont typeface="Arial" pitchFamily="34" charset="0"/>
              <a:buNone/>
              <a:defRPr sz="1400" baseline="0">
                <a:solidFill>
                  <a:schemeClr val="bg1"/>
                </a:solidFill>
              </a:defRPr>
            </a:lvl1pPr>
            <a:lvl2pPr>
              <a:buNone/>
              <a:defRPr/>
            </a:lvl2pPr>
            <a:lvl3pPr>
              <a:buNone/>
              <a:defRPr/>
            </a:lvl3pPr>
            <a:lvl4pPr>
              <a:buNone/>
              <a:defRPr/>
            </a:lvl4pPr>
            <a:lvl5pPr>
              <a:buNone/>
              <a:defRPr/>
            </a:lvl5pPr>
          </a:lstStyle>
          <a:p>
            <a:pPr lvl="0"/>
            <a:r>
              <a:rPr lang="en-US" dirty="0" smtClean="0"/>
              <a:t>[Presenter Name], [Presenter Title]</a:t>
            </a:r>
            <a:endParaRPr lang="en-US" dirty="0"/>
          </a:p>
        </p:txBody>
      </p:sp>
      <p:sp>
        <p:nvSpPr>
          <p:cNvPr id="14" name="Text Placeholder 13"/>
          <p:cNvSpPr>
            <a:spLocks noGrp="1"/>
          </p:cNvSpPr>
          <p:nvPr>
            <p:ph type="body" sz="quarter" idx="12" hasCustomPrompt="1"/>
          </p:nvPr>
        </p:nvSpPr>
        <p:spPr>
          <a:xfrm>
            <a:off x="642938" y="6429375"/>
            <a:ext cx="6143625" cy="285773"/>
          </a:xfrm>
        </p:spPr>
        <p:txBody>
          <a:bodyPr/>
          <a:lstStyle>
            <a:lvl1pPr>
              <a:buNone/>
              <a:defRPr sz="1400" baseline="0">
                <a:solidFill>
                  <a:schemeClr val="bg1"/>
                </a:solidFill>
              </a:defRPr>
            </a:lvl1pPr>
            <a:lvl2pPr>
              <a:buNone/>
              <a:defRPr sz="1200">
                <a:solidFill>
                  <a:schemeClr val="bg1"/>
                </a:solidFill>
              </a:defRPr>
            </a:lvl2pPr>
            <a:lvl3pPr>
              <a:buNone/>
              <a:defRPr sz="1100">
                <a:solidFill>
                  <a:schemeClr val="bg1"/>
                </a:solidFill>
              </a:defRPr>
            </a:lvl3pPr>
            <a:lvl4pPr>
              <a:buNone/>
              <a:defRPr sz="1050">
                <a:solidFill>
                  <a:schemeClr val="bg1"/>
                </a:solidFill>
              </a:defRPr>
            </a:lvl4pPr>
            <a:lvl5pPr>
              <a:buNone/>
              <a:defRPr sz="1000">
                <a:solidFill>
                  <a:schemeClr val="bg1"/>
                </a:solidFill>
              </a:defRPr>
            </a:lvl5pPr>
          </a:lstStyle>
          <a:p>
            <a:pPr lvl="0"/>
            <a:r>
              <a:rPr lang="en-US" dirty="0" smtClean="0"/>
              <a:t>[Presenter Email]</a:t>
            </a:r>
            <a:endParaRPr lang="en-US" dirty="0"/>
          </a:p>
        </p:txBody>
      </p:sp>
    </p:spTree>
    <p:extLst>
      <p:ext uri="{BB962C8B-B14F-4D97-AF65-F5344CB8AC3E}">
        <p14:creationId xmlns:p14="http://schemas.microsoft.com/office/powerpoint/2010/main" val="417730850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18" name="Picture 3" descr="1-story.jpg"/>
          <p:cNvPicPr>
            <a:picLocks noChangeAspect="1"/>
          </p:cNvPicPr>
          <p:nvPr userDrawn="1"/>
        </p:nvPicPr>
        <p:blipFill>
          <a:blip r:embed="rId2" cstate="print"/>
          <a:srcRect/>
          <a:stretch>
            <a:fillRect/>
          </a:stretch>
        </p:blipFill>
        <p:spPr bwMode="auto">
          <a:xfrm>
            <a:off x="6350" y="0"/>
            <a:ext cx="4483100" cy="6858000"/>
          </a:xfrm>
          <a:prstGeom prst="rect">
            <a:avLst/>
          </a:prstGeom>
          <a:noFill/>
          <a:ln w="9525">
            <a:noFill/>
            <a:miter lim="800000"/>
            <a:headEnd/>
            <a:tailEnd/>
          </a:ln>
        </p:spPr>
      </p:pic>
      <p:sp>
        <p:nvSpPr>
          <p:cNvPr id="24" name="Rectangle 3"/>
          <p:cNvSpPr>
            <a:spLocks noChangeArrowheads="1"/>
          </p:cNvSpPr>
          <p:nvPr userDrawn="1"/>
        </p:nvSpPr>
        <p:spPr bwMode="auto">
          <a:xfrm>
            <a:off x="523875" y="0"/>
            <a:ext cx="149225" cy="6858000"/>
          </a:xfrm>
          <a:prstGeom prst="rect">
            <a:avLst/>
          </a:prstGeom>
          <a:solidFill>
            <a:srgbClr val="F4F4F4"/>
          </a:solidFill>
          <a:ln w="9525">
            <a:noFill/>
            <a:miter lim="800000"/>
            <a:headEnd/>
            <a:tailEnd/>
          </a:ln>
          <a:effectLst/>
        </p:spPr>
        <p:txBody>
          <a:bodyPr wrap="none" anchor="ctr"/>
          <a:lstStyle/>
          <a:p>
            <a:endParaRPr lang="en-US" dirty="0">
              <a:solidFill>
                <a:srgbClr val="2C2C2C"/>
              </a:solidFill>
            </a:endParaRPr>
          </a:p>
        </p:txBody>
      </p:sp>
      <p:sp>
        <p:nvSpPr>
          <p:cNvPr id="25" name="Rectangle 4"/>
          <p:cNvSpPr>
            <a:spLocks noChangeArrowheads="1"/>
          </p:cNvSpPr>
          <p:nvPr userDrawn="1"/>
        </p:nvSpPr>
        <p:spPr bwMode="auto">
          <a:xfrm>
            <a:off x="0" y="0"/>
            <a:ext cx="9144000" cy="6858000"/>
          </a:xfrm>
          <a:prstGeom prst="rect">
            <a:avLst/>
          </a:prstGeom>
          <a:solidFill>
            <a:srgbClr val="D9D9D9">
              <a:alpha val="48000"/>
            </a:srgbClr>
          </a:solidFill>
          <a:ln w="9525">
            <a:noFill/>
            <a:miter lim="800000"/>
            <a:headEnd/>
            <a:tailEnd/>
          </a:ln>
          <a:effectLst/>
        </p:spPr>
        <p:txBody>
          <a:bodyPr wrap="none" anchor="ctr"/>
          <a:lstStyle/>
          <a:p>
            <a:endParaRPr lang="en-US" dirty="0">
              <a:solidFill>
                <a:srgbClr val="2C2C2C"/>
              </a:solidFill>
            </a:endParaRPr>
          </a:p>
        </p:txBody>
      </p:sp>
      <p:pic>
        <p:nvPicPr>
          <p:cNvPr id="26" name="Picture 5" descr="pop_up_transparent"/>
          <p:cNvPicPr>
            <a:picLocks noChangeAspect="1" noChangeArrowheads="1"/>
          </p:cNvPicPr>
          <p:nvPr userDrawn="1"/>
        </p:nvPicPr>
        <p:blipFill>
          <a:blip r:embed="rId3" cstate="print"/>
          <a:srcRect/>
          <a:stretch>
            <a:fillRect/>
          </a:stretch>
        </p:blipFill>
        <p:spPr bwMode="auto">
          <a:xfrm>
            <a:off x="0" y="0"/>
            <a:ext cx="9144000" cy="6858000"/>
          </a:xfrm>
          <a:prstGeom prst="rect">
            <a:avLst/>
          </a:prstGeom>
          <a:noFill/>
        </p:spPr>
      </p:pic>
      <p:sp>
        <p:nvSpPr>
          <p:cNvPr id="29" name="TextBox 6"/>
          <p:cNvSpPr txBox="1"/>
          <p:nvPr userDrawn="1"/>
        </p:nvSpPr>
        <p:spPr>
          <a:xfrm>
            <a:off x="768350" y="1338263"/>
            <a:ext cx="3721100" cy="336550"/>
          </a:xfrm>
          <a:prstGeom prst="rect">
            <a:avLst/>
          </a:prstGeom>
          <a:noFill/>
        </p:spPr>
        <p:txBody>
          <a:bodyPr>
            <a:spAutoFit/>
          </a:bodyPr>
          <a:lstStyle/>
          <a:p>
            <a:r>
              <a:rPr lang="en-US" sz="1600" dirty="0">
                <a:solidFill>
                  <a:srgbClr val="2C2C2C"/>
                </a:solidFill>
                <a:latin typeface="MetaPlusBook" pitchFamily="2" charset="0"/>
                <a:ea typeface="MetaPlusBook Roman"/>
                <a:cs typeface="MetaPlusBook Roman"/>
              </a:rPr>
              <a:t>What we know</a:t>
            </a:r>
          </a:p>
        </p:txBody>
      </p:sp>
      <p:sp>
        <p:nvSpPr>
          <p:cNvPr id="30" name="TextBox 6"/>
          <p:cNvSpPr txBox="1"/>
          <p:nvPr userDrawn="1"/>
        </p:nvSpPr>
        <p:spPr>
          <a:xfrm>
            <a:off x="768350" y="4016375"/>
            <a:ext cx="3721100" cy="336550"/>
          </a:xfrm>
          <a:prstGeom prst="rect">
            <a:avLst/>
          </a:prstGeom>
          <a:noFill/>
        </p:spPr>
        <p:txBody>
          <a:bodyPr>
            <a:spAutoFit/>
          </a:bodyPr>
          <a:lstStyle/>
          <a:p>
            <a:r>
              <a:rPr lang="en-US" sz="1600" dirty="0">
                <a:solidFill>
                  <a:srgbClr val="2C2C2C"/>
                </a:solidFill>
                <a:latin typeface="MetaPlusBook" pitchFamily="2" charset="0"/>
                <a:ea typeface="MetaPlusBook Roman"/>
                <a:cs typeface="MetaPlusBook Roman"/>
              </a:rPr>
              <a:t>User Profile</a:t>
            </a:r>
          </a:p>
        </p:txBody>
      </p:sp>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22" name="Content Placeholder 18"/>
          <p:cNvSpPr>
            <a:spLocks noGrp="1"/>
          </p:cNvSpPr>
          <p:nvPr>
            <p:ph sz="quarter" idx="16"/>
          </p:nvPr>
        </p:nvSpPr>
        <p:spPr>
          <a:xfrm>
            <a:off x="1691184" y="476672"/>
            <a:ext cx="1368648" cy="936104"/>
          </a:xfrm>
        </p:spPr>
        <p:txBody>
          <a:bodyPr/>
          <a:lstStyle>
            <a:lvl1pPr>
              <a:lnSpc>
                <a:spcPct val="100000"/>
              </a:lnSpc>
              <a:buFontTx/>
              <a:buNone/>
              <a:defRPr sz="28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3995440" y="476672"/>
            <a:ext cx="2952824" cy="504057"/>
          </a:xfrm>
        </p:spPr>
        <p:txBody>
          <a:bodyPr/>
          <a:lstStyle>
            <a:lvl1pPr>
              <a:lnSpc>
                <a:spcPct val="100000"/>
              </a:lnSpc>
              <a:buFontTx/>
              <a:buNone/>
              <a:defRPr sz="28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38" name="Text Placeholder 37"/>
          <p:cNvSpPr>
            <a:spLocks noGrp="1"/>
          </p:cNvSpPr>
          <p:nvPr>
            <p:ph type="body" sz="quarter" idx="18"/>
          </p:nvPr>
        </p:nvSpPr>
        <p:spPr>
          <a:xfrm>
            <a:off x="827088" y="1773238"/>
            <a:ext cx="1944687" cy="2160587"/>
          </a:xfrm>
        </p:spPr>
        <p:txBody>
          <a:bodyPr/>
          <a:lstStyle>
            <a:lvl1pPr marL="95250" indent="-95250">
              <a:buFont typeface="Arial" pitchFamily="34" charset="0"/>
              <a:buChar char="•"/>
              <a:defRPr sz="1400"/>
            </a:lvl1pPr>
          </a:lstStyle>
          <a:p>
            <a:pPr lvl="0"/>
            <a:r>
              <a:rPr lang="en-US" dirty="0" smtClean="0"/>
              <a:t>Click to edit</a:t>
            </a:r>
          </a:p>
          <a:p>
            <a:pPr lvl="0"/>
            <a:endParaRPr lang="en-GB" dirty="0"/>
          </a:p>
        </p:txBody>
      </p:sp>
      <p:sp>
        <p:nvSpPr>
          <p:cNvPr id="39" name="Content Placeholder 18"/>
          <p:cNvSpPr>
            <a:spLocks noGrp="1"/>
          </p:cNvSpPr>
          <p:nvPr>
            <p:ph sz="quarter" idx="19"/>
          </p:nvPr>
        </p:nvSpPr>
        <p:spPr>
          <a:xfrm>
            <a:off x="1331640" y="4365103"/>
            <a:ext cx="1224136" cy="288033"/>
          </a:xfrm>
        </p:spPr>
        <p:txBody>
          <a:bodyPr/>
          <a:lstStyle>
            <a:lvl1pPr>
              <a:lnSpc>
                <a:spcPct val="100000"/>
              </a:lnSpc>
              <a:buFontTx/>
              <a:buNone/>
              <a:defRPr sz="14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41" name="Content Placeholder 18"/>
          <p:cNvSpPr>
            <a:spLocks noGrp="1"/>
          </p:cNvSpPr>
          <p:nvPr>
            <p:ph sz="quarter" idx="21"/>
          </p:nvPr>
        </p:nvSpPr>
        <p:spPr>
          <a:xfrm>
            <a:off x="1331640" y="5733256"/>
            <a:ext cx="1224136" cy="288033"/>
          </a:xfrm>
        </p:spPr>
        <p:txBody>
          <a:bodyPr/>
          <a:lstStyle>
            <a:lvl1pPr>
              <a:lnSpc>
                <a:spcPct val="100000"/>
              </a:lnSpc>
              <a:buFontTx/>
              <a:buNone/>
              <a:defRPr sz="14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44" name="Content Placeholder 43"/>
          <p:cNvSpPr>
            <a:spLocks noGrp="1"/>
          </p:cNvSpPr>
          <p:nvPr>
            <p:ph sz="quarter" idx="22"/>
          </p:nvPr>
        </p:nvSpPr>
        <p:spPr>
          <a:xfrm>
            <a:off x="611560" y="5013324"/>
            <a:ext cx="720353" cy="719931"/>
          </a:xfrm>
        </p:spPr>
        <p:txBody>
          <a:bodyPr>
            <a:noAutofit/>
          </a:bodyPr>
          <a:lstStyle>
            <a:lvl1pPr>
              <a:buNone/>
              <a:defRPr sz="1400" baseline="0"/>
            </a:lvl1pPr>
            <a:lvl2pPr>
              <a:buNone/>
              <a:defRPr sz="1400"/>
            </a:lvl2pPr>
            <a:lvl3pPr>
              <a:buNone/>
              <a:defRPr sz="1400"/>
            </a:lvl3pPr>
            <a:lvl4pPr>
              <a:buNone/>
              <a:defRPr sz="1400"/>
            </a:lvl4pPr>
            <a:lvl5pPr>
              <a:buNone/>
              <a:defRPr sz="1400"/>
            </a:lvl5pPr>
          </a:lstStyle>
          <a:p>
            <a:pPr lvl="0"/>
            <a:r>
              <a:rPr lang="en-US" dirty="0" smtClean="0"/>
              <a:t>Click to</a:t>
            </a:r>
          </a:p>
          <a:p>
            <a:pPr lvl="0"/>
            <a:endParaRPr lang="en-US" dirty="0" smtClean="0"/>
          </a:p>
          <a:p>
            <a:pPr lvl="0"/>
            <a:endParaRPr lang="en-US" dirty="0" smtClean="0"/>
          </a:p>
        </p:txBody>
      </p:sp>
      <p:sp>
        <p:nvSpPr>
          <p:cNvPr id="45" name="Content Placeholder 43"/>
          <p:cNvSpPr>
            <a:spLocks noGrp="1"/>
          </p:cNvSpPr>
          <p:nvPr>
            <p:ph sz="quarter" idx="23"/>
          </p:nvPr>
        </p:nvSpPr>
        <p:spPr>
          <a:xfrm>
            <a:off x="2339752" y="4941168"/>
            <a:ext cx="720353" cy="719931"/>
          </a:xfrm>
        </p:spPr>
        <p:txBody>
          <a:bodyPr>
            <a:noAutofit/>
          </a:bodyPr>
          <a:lstStyle>
            <a:lvl1pPr>
              <a:buNone/>
              <a:defRPr sz="1400" baseline="0"/>
            </a:lvl1pPr>
            <a:lvl2pPr>
              <a:buNone/>
              <a:defRPr sz="1400"/>
            </a:lvl2pPr>
            <a:lvl3pPr>
              <a:buNone/>
              <a:defRPr sz="1400"/>
            </a:lvl3pPr>
            <a:lvl4pPr>
              <a:buNone/>
              <a:defRPr sz="1400"/>
            </a:lvl4pPr>
            <a:lvl5pPr>
              <a:buNone/>
              <a:defRPr sz="1400"/>
            </a:lvl5pPr>
          </a:lstStyle>
          <a:p>
            <a:pPr lvl="0"/>
            <a:r>
              <a:rPr lang="en-US" dirty="0" smtClean="0"/>
              <a:t>Click to</a:t>
            </a:r>
          </a:p>
          <a:p>
            <a:pPr lvl="0"/>
            <a:endParaRPr lang="en-US" dirty="0" smtClean="0"/>
          </a:p>
          <a:p>
            <a:pPr lvl="0"/>
            <a:endParaRPr lang="en-US" dirty="0" smtClean="0"/>
          </a:p>
        </p:txBody>
      </p:sp>
    </p:spTree>
    <p:extLst>
      <p:ext uri="{BB962C8B-B14F-4D97-AF65-F5344CB8AC3E}">
        <p14:creationId xmlns:p14="http://schemas.microsoft.com/office/powerpoint/2010/main" val="30355341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3" name="Footer Placeholder 2"/>
          <p:cNvSpPr>
            <a:spLocks noGrp="1"/>
          </p:cNvSpPr>
          <p:nvPr>
            <p:ph type="ftr" sz="quarter" idx="11"/>
          </p:nvPr>
        </p:nvSpPr>
        <p:spPr/>
        <p:txBody>
          <a:bodyPr/>
          <a:lstStyle/>
          <a:p>
            <a:endParaRPr lang="en-GB" dirty="0">
              <a:solidFill>
                <a:srgbClr val="2C2C2C">
                  <a:tint val="75000"/>
                </a:srgbClr>
              </a:solidFill>
            </a:endParaRPr>
          </a:p>
        </p:txBody>
      </p:sp>
      <p:sp>
        <p:nvSpPr>
          <p:cNvPr id="4" name="Slide Number Placeholder 3"/>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spTree>
    <p:extLst>
      <p:ext uri="{BB962C8B-B14F-4D97-AF65-F5344CB8AC3E}">
        <p14:creationId xmlns:p14="http://schemas.microsoft.com/office/powerpoint/2010/main" val="132920312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Generic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11188" y="1412875"/>
            <a:ext cx="8032778" cy="49450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00689682"/>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4" name="Footer Placeholder 3"/>
          <p:cNvSpPr>
            <a:spLocks noGrp="1"/>
          </p:cNvSpPr>
          <p:nvPr>
            <p:ph type="ftr" sz="quarter" idx="11"/>
          </p:nvPr>
        </p:nvSpPr>
        <p:spPr/>
        <p:txBody>
          <a:bodyPr/>
          <a:lstStyle/>
          <a:p>
            <a:endParaRPr lang="en-GB" dirty="0">
              <a:solidFill>
                <a:srgbClr val="2C2C2C">
                  <a:tint val="75000"/>
                </a:srgbClr>
              </a:solidFill>
            </a:endParaRPr>
          </a:p>
        </p:txBody>
      </p:sp>
      <p:sp>
        <p:nvSpPr>
          <p:cNvPr id="5" name="Slide Number Placeholder 4"/>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pic>
        <p:nvPicPr>
          <p:cNvPr id="6" name="Picture 5" descr="flat-grey-backing.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1849" y="1181100"/>
            <a:ext cx="3671570" cy="4871720"/>
          </a:xfrm>
          <a:prstGeom prst="rect">
            <a:avLst/>
          </a:prstGeom>
        </p:spPr>
      </p:pic>
      <p:sp>
        <p:nvSpPr>
          <p:cNvPr id="2" name="Title 1"/>
          <p:cNvSpPr>
            <a:spLocks noGrp="1"/>
          </p:cNvSpPr>
          <p:nvPr>
            <p:ph type="title" hasCustomPrompt="1"/>
          </p:nvPr>
        </p:nvSpPr>
        <p:spPr>
          <a:xfrm>
            <a:off x="4211960" y="1637928"/>
            <a:ext cx="3888432" cy="1143000"/>
          </a:xfrm>
        </p:spPr>
        <p:txBody>
          <a:bodyPr>
            <a:noAutofit/>
          </a:bodyPr>
          <a:lstStyle>
            <a:lvl1pPr algn="l">
              <a:buFont typeface="Arial" pitchFamily="34" charset="0"/>
              <a:buNone/>
              <a:defRPr sz="3600" b="1">
                <a:latin typeface="MetaPlusBook" pitchFamily="2" charset="0"/>
              </a:defRPr>
            </a:lvl1pPr>
          </a:lstStyle>
          <a:p>
            <a:r>
              <a:rPr lang="en-US" dirty="0" smtClean="0"/>
              <a:t>Title</a:t>
            </a:r>
            <a:endParaRPr lang="en-GB" dirty="0"/>
          </a:p>
        </p:txBody>
      </p:sp>
      <p:sp>
        <p:nvSpPr>
          <p:cNvPr id="8" name="Content Placeholder 7"/>
          <p:cNvSpPr>
            <a:spLocks noGrp="1"/>
          </p:cNvSpPr>
          <p:nvPr>
            <p:ph sz="quarter" idx="13" hasCustomPrompt="1"/>
          </p:nvPr>
        </p:nvSpPr>
        <p:spPr>
          <a:xfrm>
            <a:off x="4212604" y="2780928"/>
            <a:ext cx="3887788" cy="2232025"/>
          </a:xfrm>
        </p:spPr>
        <p:txBody>
          <a:bodyPr/>
          <a:lstStyle>
            <a:lvl1pPr>
              <a:defRPr>
                <a:latin typeface="MetaPlusBook" pitchFamily="2" charset="0"/>
              </a:defRPr>
            </a:lvl1pPr>
          </a:lstStyle>
          <a:p>
            <a:pPr lvl="0"/>
            <a:r>
              <a:rPr lang="en-US" dirty="0" smtClean="0"/>
              <a:t>bullet</a:t>
            </a:r>
          </a:p>
          <a:p>
            <a:pPr lvl="0"/>
            <a:r>
              <a:rPr lang="en-US" dirty="0" smtClean="0"/>
              <a:t>Bullet</a:t>
            </a:r>
          </a:p>
          <a:p>
            <a:pPr lvl="0"/>
            <a:r>
              <a:rPr lang="en-US" dirty="0" smtClean="0"/>
              <a:t>Bullet</a:t>
            </a:r>
          </a:p>
          <a:p>
            <a:pPr lvl="0"/>
            <a:r>
              <a:rPr lang="en-US" dirty="0" smtClean="0"/>
              <a:t>Bullet</a:t>
            </a:r>
            <a:endParaRPr lang="en-GB" dirty="0"/>
          </a:p>
        </p:txBody>
      </p:sp>
    </p:spTree>
    <p:extLst>
      <p:ext uri="{BB962C8B-B14F-4D97-AF65-F5344CB8AC3E}">
        <p14:creationId xmlns:p14="http://schemas.microsoft.com/office/powerpoint/2010/main" val="58098520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4" name="Footer Placeholder 3"/>
          <p:cNvSpPr>
            <a:spLocks noGrp="1"/>
          </p:cNvSpPr>
          <p:nvPr>
            <p:ph type="ftr" sz="quarter" idx="11"/>
          </p:nvPr>
        </p:nvSpPr>
        <p:spPr/>
        <p:txBody>
          <a:bodyPr/>
          <a:lstStyle/>
          <a:p>
            <a:endParaRPr lang="en-GB" dirty="0">
              <a:solidFill>
                <a:srgbClr val="2C2C2C">
                  <a:tint val="75000"/>
                </a:srgbClr>
              </a:solidFill>
            </a:endParaRPr>
          </a:p>
        </p:txBody>
      </p:sp>
      <p:sp>
        <p:nvSpPr>
          <p:cNvPr id="5" name="Slide Number Placeholder 4"/>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pic>
        <p:nvPicPr>
          <p:cNvPr id="9" name="Picture 8" descr="barrell.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07067" y="1553633"/>
            <a:ext cx="5699760" cy="3802380"/>
          </a:xfrm>
          <a:prstGeom prst="rect">
            <a:avLst/>
          </a:prstGeom>
        </p:spPr>
      </p:pic>
    </p:spTree>
    <p:extLst>
      <p:ext uri="{BB962C8B-B14F-4D97-AF65-F5344CB8AC3E}">
        <p14:creationId xmlns:p14="http://schemas.microsoft.com/office/powerpoint/2010/main" val="87978862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pic>
        <p:nvPicPr>
          <p:cNvPr id="6" name="Picture 3" descr="1-story.jpg"/>
          <p:cNvPicPr>
            <a:picLocks noChangeAspect="1"/>
          </p:cNvPicPr>
          <p:nvPr userDrawn="1"/>
        </p:nvPicPr>
        <p:blipFill>
          <a:blip r:embed="rId2" cstate="print"/>
          <a:srcRect/>
          <a:stretch>
            <a:fillRect/>
          </a:stretch>
        </p:blipFill>
        <p:spPr bwMode="auto">
          <a:xfrm>
            <a:off x="0" y="0"/>
            <a:ext cx="4483100" cy="6858000"/>
          </a:xfrm>
          <a:prstGeom prst="rect">
            <a:avLst/>
          </a:prstGeom>
          <a:noFill/>
          <a:ln w="9525">
            <a:noFill/>
            <a:miter lim="800000"/>
            <a:headEnd/>
            <a:tailEnd/>
          </a:ln>
        </p:spPr>
      </p:pic>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31908768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24" name="Picture 15" descr="act 2"/>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331649491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18" name="Picture 4" descr="act 3"/>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153338657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4" name="Picture 4" descr="act4"/>
          <p:cNvPicPr>
            <a:picLocks noChangeAspect="1" noChangeArrowheads="1"/>
          </p:cNvPicPr>
          <p:nvPr userDrawn="1"/>
        </p:nvPicPr>
        <p:blipFill>
          <a:blip r:embed="rId2" cstate="print"/>
          <a:srcRect/>
          <a:stretch>
            <a:fillRect/>
          </a:stretch>
        </p:blipFill>
        <p:spPr bwMode="auto">
          <a:xfrm>
            <a:off x="0" y="0"/>
            <a:ext cx="4456113" cy="6858000"/>
          </a:xfrm>
          <a:prstGeom prst="rect">
            <a:avLst/>
          </a:prstGeom>
          <a:noFill/>
        </p:spPr>
      </p:pic>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Line 20"/>
          <p:cNvSpPr>
            <a:spLocks noChangeShapeType="1"/>
          </p:cNvSpPr>
          <p:nvPr userDrawn="1"/>
        </p:nvSpPr>
        <p:spPr bwMode="auto">
          <a:xfrm>
            <a:off x="5024438" y="2403475"/>
            <a:ext cx="0" cy="1654175"/>
          </a:xfrm>
          <a:prstGeom prst="line">
            <a:avLst/>
          </a:prstGeom>
          <a:noFill/>
          <a:ln w="63500">
            <a:solidFill>
              <a:srgbClr val="E9E9E9"/>
            </a:solidFill>
            <a:round/>
            <a:headEnd/>
            <a:tailEnd/>
          </a:ln>
          <a:effectLst/>
        </p:spPr>
        <p:txBody>
          <a:bodyPr/>
          <a:lstStyle/>
          <a:p>
            <a:endParaRPr lang="en-US" dirty="0">
              <a:solidFill>
                <a:srgbClr val="2C2C2C"/>
              </a:solidFill>
            </a:endParaRPr>
          </a:p>
        </p:txBody>
      </p:sp>
      <p:sp>
        <p:nvSpPr>
          <p:cNvPr id="10" name="Oval 9"/>
          <p:cNvSpPr/>
          <p:nvPr userDrawn="1"/>
        </p:nvSpPr>
        <p:spPr>
          <a:xfrm>
            <a:off x="4760913" y="205105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11" name="Oval 10"/>
          <p:cNvSpPr>
            <a:spLocks noChangeArrowheads="1"/>
          </p:cNvSpPr>
          <p:nvPr userDrawn="1"/>
        </p:nvSpPr>
        <p:spPr bwMode="auto">
          <a:xfrm>
            <a:off x="4760913" y="2989263"/>
            <a:ext cx="538162" cy="538162"/>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2" name="Oval 11"/>
          <p:cNvSpPr>
            <a:spLocks noChangeArrowheads="1"/>
          </p:cNvSpPr>
          <p:nvPr userDrawn="1"/>
        </p:nvSpPr>
        <p:spPr bwMode="auto">
          <a:xfrm>
            <a:off x="4760913" y="3886200"/>
            <a:ext cx="538162" cy="536575"/>
          </a:xfrm>
          <a:prstGeom prst="ellipse">
            <a:avLst/>
          </a:prstGeom>
          <a:solidFill>
            <a:srgbClr val="E9E9E9"/>
          </a:solidFill>
          <a:ln w="9525" algn="ctr">
            <a:noFill/>
            <a:round/>
            <a:headEnd/>
            <a:tailEnd/>
          </a:ln>
        </p:spPr>
        <p:txBody>
          <a:bodyPr anchor="ctr"/>
          <a:lstStyle/>
          <a:p>
            <a:pPr algn="ctr">
              <a:defRPr/>
            </a:pPr>
            <a:endParaRPr lang="en-US" dirty="0">
              <a:solidFill>
                <a:prstClr val="white">
                  <a:lumMod val="75000"/>
                </a:prst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14" name="Text Box 14"/>
          <p:cNvSpPr txBox="1">
            <a:spLocks noChangeArrowheads="1"/>
          </p:cNvSpPr>
          <p:nvPr userDrawn="1"/>
        </p:nvSpPr>
        <p:spPr bwMode="auto">
          <a:xfrm>
            <a:off x="4832350" y="27511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2</a:t>
            </a:r>
          </a:p>
        </p:txBody>
      </p:sp>
      <p:sp>
        <p:nvSpPr>
          <p:cNvPr id="15" name="Text Box 16"/>
          <p:cNvSpPr txBox="1">
            <a:spLocks noChangeArrowheads="1"/>
          </p:cNvSpPr>
          <p:nvPr userDrawn="1"/>
        </p:nvSpPr>
        <p:spPr bwMode="auto">
          <a:xfrm>
            <a:off x="4848225" y="3611563"/>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
        <p:nvSpPr>
          <p:cNvPr id="19" name="Content Placeholder 18"/>
          <p:cNvSpPr>
            <a:spLocks noGrp="1"/>
          </p:cNvSpPr>
          <p:nvPr>
            <p:ph sz="quarter" idx="13"/>
          </p:nvPr>
        </p:nvSpPr>
        <p:spPr>
          <a:xfrm>
            <a:off x="5435600" y="1988840"/>
            <a:ext cx="2952824" cy="504057"/>
          </a:xfrm>
        </p:spPr>
        <p:txBody>
          <a:bodyPr/>
          <a:lstStyle>
            <a:lvl1pPr>
              <a:lnSpc>
                <a:spcPct val="100000"/>
              </a:lnSpc>
              <a:buFontTx/>
              <a:buNone/>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0" name="Content Placeholder 18"/>
          <p:cNvSpPr>
            <a:spLocks noGrp="1"/>
          </p:cNvSpPr>
          <p:nvPr>
            <p:ph sz="quarter" idx="14"/>
          </p:nvPr>
        </p:nvSpPr>
        <p:spPr>
          <a:xfrm>
            <a:off x="5435600" y="2924944"/>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1" name="Content Placeholder 18"/>
          <p:cNvSpPr>
            <a:spLocks noGrp="1"/>
          </p:cNvSpPr>
          <p:nvPr>
            <p:ph sz="quarter" idx="15"/>
          </p:nvPr>
        </p:nvSpPr>
        <p:spPr>
          <a:xfrm>
            <a:off x="5436096" y="3861048"/>
            <a:ext cx="2952824" cy="504057"/>
          </a:xfrm>
        </p:spPr>
        <p:txBody>
          <a:bodyPr/>
          <a:lstStyle>
            <a:lvl1pPr>
              <a:lnSpc>
                <a:spcPct val="100000"/>
              </a:lnSpc>
              <a:buFontTx/>
              <a:buNone/>
              <a:defRPr>
                <a:solidFill>
                  <a:schemeClr val="tx1">
                    <a:lumMod val="25000"/>
                    <a:lumOff val="75000"/>
                  </a:schemeClr>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2" name="Content Placeholder 18"/>
          <p:cNvSpPr>
            <a:spLocks noGrp="1"/>
          </p:cNvSpPr>
          <p:nvPr>
            <p:ph sz="quarter" idx="16"/>
          </p:nvPr>
        </p:nvSpPr>
        <p:spPr>
          <a:xfrm>
            <a:off x="611560" y="332656"/>
            <a:ext cx="2952824" cy="648072"/>
          </a:xfrm>
        </p:spPr>
        <p:txBody>
          <a:bodyPr/>
          <a:lstStyle>
            <a:lvl1pPr>
              <a:lnSpc>
                <a:spcPct val="100000"/>
              </a:lnSpc>
              <a:buFontTx/>
              <a:buNone/>
              <a:defRPr sz="44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611560" y="980728"/>
            <a:ext cx="2952824" cy="504057"/>
          </a:xfrm>
        </p:spPr>
        <p:txBody>
          <a:bodyPr/>
          <a:lstStyle>
            <a:lvl1pPr>
              <a:lnSpc>
                <a:spcPct val="100000"/>
              </a:lnSpc>
              <a:buFontTx/>
              <a:buNone/>
              <a:defRPr sz="20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Tree>
    <p:extLst>
      <p:ext uri="{BB962C8B-B14F-4D97-AF65-F5344CB8AC3E}">
        <p14:creationId xmlns:p14="http://schemas.microsoft.com/office/powerpoint/2010/main" val="196093280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18" name="Picture 3" descr="1-story.jpg"/>
          <p:cNvPicPr>
            <a:picLocks noChangeAspect="1"/>
          </p:cNvPicPr>
          <p:nvPr userDrawn="1"/>
        </p:nvPicPr>
        <p:blipFill>
          <a:blip r:embed="rId2" cstate="print"/>
          <a:srcRect/>
          <a:stretch>
            <a:fillRect/>
          </a:stretch>
        </p:blipFill>
        <p:spPr bwMode="auto">
          <a:xfrm>
            <a:off x="6350" y="0"/>
            <a:ext cx="4483100" cy="6858000"/>
          </a:xfrm>
          <a:prstGeom prst="rect">
            <a:avLst/>
          </a:prstGeom>
          <a:noFill/>
          <a:ln w="9525">
            <a:noFill/>
            <a:miter lim="800000"/>
            <a:headEnd/>
            <a:tailEnd/>
          </a:ln>
        </p:spPr>
      </p:pic>
      <p:sp>
        <p:nvSpPr>
          <p:cNvPr id="24" name="Rectangle 3"/>
          <p:cNvSpPr>
            <a:spLocks noChangeArrowheads="1"/>
          </p:cNvSpPr>
          <p:nvPr userDrawn="1"/>
        </p:nvSpPr>
        <p:spPr bwMode="auto">
          <a:xfrm>
            <a:off x="523875" y="0"/>
            <a:ext cx="149225" cy="6858000"/>
          </a:xfrm>
          <a:prstGeom prst="rect">
            <a:avLst/>
          </a:prstGeom>
          <a:solidFill>
            <a:srgbClr val="F4F4F4"/>
          </a:solidFill>
          <a:ln w="9525">
            <a:noFill/>
            <a:miter lim="800000"/>
            <a:headEnd/>
            <a:tailEnd/>
          </a:ln>
          <a:effectLst/>
        </p:spPr>
        <p:txBody>
          <a:bodyPr wrap="none" anchor="ctr"/>
          <a:lstStyle/>
          <a:p>
            <a:endParaRPr lang="en-US" dirty="0">
              <a:solidFill>
                <a:srgbClr val="2C2C2C"/>
              </a:solidFill>
            </a:endParaRPr>
          </a:p>
        </p:txBody>
      </p:sp>
      <p:sp>
        <p:nvSpPr>
          <p:cNvPr id="25" name="Rectangle 4"/>
          <p:cNvSpPr>
            <a:spLocks noChangeArrowheads="1"/>
          </p:cNvSpPr>
          <p:nvPr userDrawn="1"/>
        </p:nvSpPr>
        <p:spPr bwMode="auto">
          <a:xfrm>
            <a:off x="0" y="0"/>
            <a:ext cx="9144000" cy="6858000"/>
          </a:xfrm>
          <a:prstGeom prst="rect">
            <a:avLst/>
          </a:prstGeom>
          <a:solidFill>
            <a:srgbClr val="D9D9D9">
              <a:alpha val="48000"/>
            </a:srgbClr>
          </a:solidFill>
          <a:ln w="9525">
            <a:noFill/>
            <a:miter lim="800000"/>
            <a:headEnd/>
            <a:tailEnd/>
          </a:ln>
          <a:effectLst/>
        </p:spPr>
        <p:txBody>
          <a:bodyPr wrap="none" anchor="ctr"/>
          <a:lstStyle/>
          <a:p>
            <a:endParaRPr lang="en-US" dirty="0">
              <a:solidFill>
                <a:srgbClr val="2C2C2C"/>
              </a:solidFill>
            </a:endParaRPr>
          </a:p>
        </p:txBody>
      </p:sp>
      <p:pic>
        <p:nvPicPr>
          <p:cNvPr id="26" name="Picture 5" descr="pop_up_transparent"/>
          <p:cNvPicPr>
            <a:picLocks noChangeAspect="1" noChangeArrowheads="1"/>
          </p:cNvPicPr>
          <p:nvPr userDrawn="1"/>
        </p:nvPicPr>
        <p:blipFill>
          <a:blip r:embed="rId3" cstate="print"/>
          <a:srcRect/>
          <a:stretch>
            <a:fillRect/>
          </a:stretch>
        </p:blipFill>
        <p:spPr bwMode="auto">
          <a:xfrm>
            <a:off x="0" y="0"/>
            <a:ext cx="9144000" cy="6858000"/>
          </a:xfrm>
          <a:prstGeom prst="rect">
            <a:avLst/>
          </a:prstGeom>
          <a:noFill/>
        </p:spPr>
      </p:pic>
      <p:sp>
        <p:nvSpPr>
          <p:cNvPr id="29" name="TextBox 6"/>
          <p:cNvSpPr txBox="1"/>
          <p:nvPr userDrawn="1"/>
        </p:nvSpPr>
        <p:spPr>
          <a:xfrm>
            <a:off x="768350" y="1338263"/>
            <a:ext cx="3721100" cy="336550"/>
          </a:xfrm>
          <a:prstGeom prst="rect">
            <a:avLst/>
          </a:prstGeom>
          <a:noFill/>
        </p:spPr>
        <p:txBody>
          <a:bodyPr>
            <a:spAutoFit/>
          </a:bodyPr>
          <a:lstStyle/>
          <a:p>
            <a:r>
              <a:rPr lang="en-US" sz="1600" dirty="0">
                <a:solidFill>
                  <a:srgbClr val="2C2C2C"/>
                </a:solidFill>
                <a:latin typeface="MetaPlusBook" pitchFamily="2" charset="0"/>
                <a:ea typeface="MetaPlusBook Roman"/>
                <a:cs typeface="MetaPlusBook Roman"/>
              </a:rPr>
              <a:t>What we know</a:t>
            </a:r>
          </a:p>
        </p:txBody>
      </p:sp>
      <p:sp>
        <p:nvSpPr>
          <p:cNvPr id="30" name="TextBox 6"/>
          <p:cNvSpPr txBox="1"/>
          <p:nvPr userDrawn="1"/>
        </p:nvSpPr>
        <p:spPr>
          <a:xfrm>
            <a:off x="768350" y="4016375"/>
            <a:ext cx="3721100" cy="336550"/>
          </a:xfrm>
          <a:prstGeom prst="rect">
            <a:avLst/>
          </a:prstGeom>
          <a:noFill/>
        </p:spPr>
        <p:txBody>
          <a:bodyPr>
            <a:spAutoFit/>
          </a:bodyPr>
          <a:lstStyle/>
          <a:p>
            <a:r>
              <a:rPr lang="en-US" sz="1600" dirty="0">
                <a:solidFill>
                  <a:srgbClr val="2C2C2C"/>
                </a:solidFill>
                <a:latin typeface="MetaPlusBook" pitchFamily="2" charset="0"/>
                <a:ea typeface="MetaPlusBook Roman"/>
                <a:cs typeface="MetaPlusBook Roman"/>
              </a:rPr>
              <a:t>User Profile</a:t>
            </a:r>
          </a:p>
        </p:txBody>
      </p:sp>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13" name="Text Box 12"/>
          <p:cNvSpPr txBox="1">
            <a:spLocks noChangeArrowheads="1"/>
          </p:cNvSpPr>
          <p:nvPr userDrawn="1"/>
        </p:nvSpPr>
        <p:spPr bwMode="auto">
          <a:xfrm>
            <a:off x="4848225" y="182403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1</a:t>
            </a:r>
          </a:p>
        </p:txBody>
      </p:sp>
      <p:sp>
        <p:nvSpPr>
          <p:cNvPr id="22" name="Content Placeholder 18"/>
          <p:cNvSpPr>
            <a:spLocks noGrp="1"/>
          </p:cNvSpPr>
          <p:nvPr>
            <p:ph sz="quarter" idx="16"/>
          </p:nvPr>
        </p:nvSpPr>
        <p:spPr>
          <a:xfrm>
            <a:off x="1691184" y="476672"/>
            <a:ext cx="1368648" cy="936104"/>
          </a:xfrm>
        </p:spPr>
        <p:txBody>
          <a:bodyPr/>
          <a:lstStyle>
            <a:lvl1pPr>
              <a:lnSpc>
                <a:spcPct val="100000"/>
              </a:lnSpc>
              <a:buFontTx/>
              <a:buNone/>
              <a:defRPr sz="2800" b="0">
                <a:solidFill>
                  <a:schemeClr val="accent4"/>
                </a:solidFill>
              </a:defRPr>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23" name="Content Placeholder 18"/>
          <p:cNvSpPr>
            <a:spLocks noGrp="1"/>
          </p:cNvSpPr>
          <p:nvPr>
            <p:ph sz="quarter" idx="17"/>
          </p:nvPr>
        </p:nvSpPr>
        <p:spPr>
          <a:xfrm>
            <a:off x="3995440" y="476672"/>
            <a:ext cx="2952824" cy="504057"/>
          </a:xfrm>
        </p:spPr>
        <p:txBody>
          <a:bodyPr/>
          <a:lstStyle>
            <a:lvl1pPr>
              <a:lnSpc>
                <a:spcPct val="100000"/>
              </a:lnSpc>
              <a:buFontTx/>
              <a:buNone/>
              <a:defRPr sz="28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38" name="Text Placeholder 37"/>
          <p:cNvSpPr>
            <a:spLocks noGrp="1"/>
          </p:cNvSpPr>
          <p:nvPr>
            <p:ph type="body" sz="quarter" idx="18"/>
          </p:nvPr>
        </p:nvSpPr>
        <p:spPr>
          <a:xfrm>
            <a:off x="827088" y="1773238"/>
            <a:ext cx="1944687" cy="2160587"/>
          </a:xfrm>
        </p:spPr>
        <p:txBody>
          <a:bodyPr/>
          <a:lstStyle>
            <a:lvl1pPr marL="95250" indent="-95250">
              <a:buFont typeface="Arial" pitchFamily="34" charset="0"/>
              <a:buChar char="•"/>
              <a:defRPr sz="1400"/>
            </a:lvl1pPr>
          </a:lstStyle>
          <a:p>
            <a:pPr lvl="0"/>
            <a:r>
              <a:rPr lang="en-US" dirty="0" smtClean="0"/>
              <a:t>Click to edit</a:t>
            </a:r>
          </a:p>
          <a:p>
            <a:pPr lvl="0"/>
            <a:endParaRPr lang="en-GB" dirty="0"/>
          </a:p>
        </p:txBody>
      </p:sp>
      <p:sp>
        <p:nvSpPr>
          <p:cNvPr id="39" name="Content Placeholder 18"/>
          <p:cNvSpPr>
            <a:spLocks noGrp="1"/>
          </p:cNvSpPr>
          <p:nvPr>
            <p:ph sz="quarter" idx="19"/>
          </p:nvPr>
        </p:nvSpPr>
        <p:spPr>
          <a:xfrm>
            <a:off x="1331640" y="4365103"/>
            <a:ext cx="1224136" cy="288033"/>
          </a:xfrm>
        </p:spPr>
        <p:txBody>
          <a:bodyPr/>
          <a:lstStyle>
            <a:lvl1pPr>
              <a:lnSpc>
                <a:spcPct val="100000"/>
              </a:lnSpc>
              <a:buFontTx/>
              <a:buNone/>
              <a:defRPr sz="14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41" name="Content Placeholder 18"/>
          <p:cNvSpPr>
            <a:spLocks noGrp="1"/>
          </p:cNvSpPr>
          <p:nvPr>
            <p:ph sz="quarter" idx="21"/>
          </p:nvPr>
        </p:nvSpPr>
        <p:spPr>
          <a:xfrm>
            <a:off x="1331640" y="5733256"/>
            <a:ext cx="1224136" cy="288033"/>
          </a:xfrm>
        </p:spPr>
        <p:txBody>
          <a:bodyPr/>
          <a:lstStyle>
            <a:lvl1pPr>
              <a:lnSpc>
                <a:spcPct val="100000"/>
              </a:lnSpc>
              <a:buFontTx/>
              <a:buNone/>
              <a:defRPr sz="1400"/>
            </a:lvl1pPr>
            <a:lvl2pPr>
              <a:buFontTx/>
              <a:buNone/>
              <a:defRPr/>
            </a:lvl2pPr>
            <a:lvl3pPr>
              <a:buFontTx/>
              <a:buNone/>
              <a:defRPr/>
            </a:lvl3pPr>
            <a:lvl4pPr>
              <a:buFontTx/>
              <a:buNone/>
              <a:defRPr/>
            </a:lvl4pPr>
            <a:lvl5pPr>
              <a:buFontTx/>
              <a:buNone/>
              <a:defRPr/>
            </a:lvl5pPr>
          </a:lstStyle>
          <a:p>
            <a:pPr lvl="0"/>
            <a:r>
              <a:rPr lang="en-US" dirty="0" smtClean="0"/>
              <a:t>Click to edit</a:t>
            </a:r>
          </a:p>
          <a:p>
            <a:pPr lvl="0"/>
            <a:endParaRPr lang="en-US" dirty="0" smtClean="0"/>
          </a:p>
          <a:p>
            <a:pPr lvl="0"/>
            <a:endParaRPr lang="en-GB" dirty="0"/>
          </a:p>
        </p:txBody>
      </p:sp>
      <p:sp>
        <p:nvSpPr>
          <p:cNvPr id="44" name="Content Placeholder 43"/>
          <p:cNvSpPr>
            <a:spLocks noGrp="1"/>
          </p:cNvSpPr>
          <p:nvPr>
            <p:ph sz="quarter" idx="22"/>
          </p:nvPr>
        </p:nvSpPr>
        <p:spPr>
          <a:xfrm>
            <a:off x="611560" y="5013324"/>
            <a:ext cx="720353" cy="719931"/>
          </a:xfrm>
        </p:spPr>
        <p:txBody>
          <a:bodyPr>
            <a:noAutofit/>
          </a:bodyPr>
          <a:lstStyle>
            <a:lvl1pPr>
              <a:buNone/>
              <a:defRPr sz="1400" baseline="0"/>
            </a:lvl1pPr>
            <a:lvl2pPr>
              <a:buNone/>
              <a:defRPr sz="1400"/>
            </a:lvl2pPr>
            <a:lvl3pPr>
              <a:buNone/>
              <a:defRPr sz="1400"/>
            </a:lvl3pPr>
            <a:lvl4pPr>
              <a:buNone/>
              <a:defRPr sz="1400"/>
            </a:lvl4pPr>
            <a:lvl5pPr>
              <a:buNone/>
              <a:defRPr sz="1400"/>
            </a:lvl5pPr>
          </a:lstStyle>
          <a:p>
            <a:pPr lvl="0"/>
            <a:r>
              <a:rPr lang="en-US" dirty="0" smtClean="0"/>
              <a:t>Click to</a:t>
            </a:r>
          </a:p>
          <a:p>
            <a:pPr lvl="0"/>
            <a:endParaRPr lang="en-US" dirty="0" smtClean="0"/>
          </a:p>
          <a:p>
            <a:pPr lvl="0"/>
            <a:endParaRPr lang="en-US" dirty="0" smtClean="0"/>
          </a:p>
        </p:txBody>
      </p:sp>
      <p:sp>
        <p:nvSpPr>
          <p:cNvPr id="45" name="Content Placeholder 43"/>
          <p:cNvSpPr>
            <a:spLocks noGrp="1"/>
          </p:cNvSpPr>
          <p:nvPr>
            <p:ph sz="quarter" idx="23"/>
          </p:nvPr>
        </p:nvSpPr>
        <p:spPr>
          <a:xfrm>
            <a:off x="2339752" y="4941168"/>
            <a:ext cx="720353" cy="719931"/>
          </a:xfrm>
        </p:spPr>
        <p:txBody>
          <a:bodyPr>
            <a:noAutofit/>
          </a:bodyPr>
          <a:lstStyle>
            <a:lvl1pPr>
              <a:buNone/>
              <a:defRPr sz="1400" baseline="0"/>
            </a:lvl1pPr>
            <a:lvl2pPr>
              <a:buNone/>
              <a:defRPr sz="1400"/>
            </a:lvl2pPr>
            <a:lvl3pPr>
              <a:buNone/>
              <a:defRPr sz="1400"/>
            </a:lvl3pPr>
            <a:lvl4pPr>
              <a:buNone/>
              <a:defRPr sz="1400"/>
            </a:lvl4pPr>
            <a:lvl5pPr>
              <a:buNone/>
              <a:defRPr sz="1400"/>
            </a:lvl5pPr>
          </a:lstStyle>
          <a:p>
            <a:pPr lvl="0"/>
            <a:r>
              <a:rPr lang="en-US" dirty="0" smtClean="0"/>
              <a:t>Click to</a:t>
            </a:r>
          </a:p>
          <a:p>
            <a:pPr lvl="0"/>
            <a:endParaRPr lang="en-US" dirty="0" smtClean="0"/>
          </a:p>
          <a:p>
            <a:pPr lvl="0"/>
            <a:endParaRPr lang="en-US" dirty="0" smtClean="0"/>
          </a:p>
        </p:txBody>
      </p:sp>
    </p:spTree>
    <p:extLst>
      <p:ext uri="{BB962C8B-B14F-4D97-AF65-F5344CB8AC3E}">
        <p14:creationId xmlns:p14="http://schemas.microsoft.com/office/powerpoint/2010/main" val="3046744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11188" y="765175"/>
            <a:ext cx="6840537" cy="576263"/>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11188" y="1412875"/>
            <a:ext cx="7921625" cy="4537075"/>
          </a:xfrm>
        </p:spPr>
        <p:txBody>
          <a:bodyPr/>
          <a:lstStyle/>
          <a:p>
            <a:endParaRPr lang="en-US" dirty="0"/>
          </a:p>
        </p:txBody>
      </p:sp>
    </p:spTree>
    <p:extLst>
      <p:ext uri="{BB962C8B-B14F-4D97-AF65-F5344CB8AC3E}">
        <p14:creationId xmlns:p14="http://schemas.microsoft.com/office/powerpoint/2010/main" val="89376874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3" name="Footer Placeholder 2"/>
          <p:cNvSpPr>
            <a:spLocks noGrp="1"/>
          </p:cNvSpPr>
          <p:nvPr>
            <p:ph type="ftr" sz="quarter" idx="11"/>
          </p:nvPr>
        </p:nvSpPr>
        <p:spPr/>
        <p:txBody>
          <a:bodyPr/>
          <a:lstStyle/>
          <a:p>
            <a:endParaRPr lang="en-GB" dirty="0">
              <a:solidFill>
                <a:srgbClr val="2C2C2C">
                  <a:tint val="75000"/>
                </a:srgbClr>
              </a:solidFill>
            </a:endParaRPr>
          </a:p>
        </p:txBody>
      </p:sp>
      <p:sp>
        <p:nvSpPr>
          <p:cNvPr id="4" name="Slide Number Placeholder 3"/>
          <p:cNvSpPr>
            <a:spLocks noGrp="1"/>
          </p:cNvSpPr>
          <p:nvPr>
            <p:ph type="sldNum" sz="quarter" idx="12"/>
          </p:nvPr>
        </p:nvSpPr>
        <p:spPr/>
        <p:txBody>
          <a:body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spTree>
    <p:extLst>
      <p:ext uri="{BB962C8B-B14F-4D97-AF65-F5344CB8AC3E}">
        <p14:creationId xmlns:p14="http://schemas.microsoft.com/office/powerpoint/2010/main" val="162422384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cSld name="Generic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611188" y="1412875"/>
            <a:ext cx="8032778" cy="49450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39944493"/>
      </p:ext>
    </p:extLst>
  </p:cSld>
  <p:clrMapOvr>
    <a:masterClrMapping/>
  </p:clrMapOvr>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Agenda</a:t>
            </a:r>
            <a:endParaRPr lang="en-US" dirty="0"/>
          </a:p>
        </p:txBody>
      </p:sp>
      <p:sp>
        <p:nvSpPr>
          <p:cNvPr id="4" name="Text Placeholder 3"/>
          <p:cNvSpPr>
            <a:spLocks noGrp="1"/>
          </p:cNvSpPr>
          <p:nvPr>
            <p:ph type="body" sz="quarter" idx="10" hasCustomPrompt="1"/>
          </p:nvPr>
        </p:nvSpPr>
        <p:spPr>
          <a:xfrm>
            <a:off x="612416" y="1428750"/>
            <a:ext cx="7960112" cy="4857750"/>
          </a:xfrm>
        </p:spPr>
        <p:txBody>
          <a:bodyPr/>
          <a:lstStyle>
            <a:lvl1pPr>
              <a:defRPr baseline="0"/>
            </a:lvl1pPr>
            <a:lvl2pPr>
              <a:defRPr baseline="0"/>
            </a:lvl2pPr>
          </a:lstStyle>
          <a:p>
            <a:pPr lvl="0"/>
            <a:r>
              <a:rPr lang="en-US" dirty="0" smtClean="0"/>
              <a:t>Chapter title</a:t>
            </a:r>
          </a:p>
          <a:p>
            <a:pPr lvl="1"/>
            <a:r>
              <a:rPr lang="en-US" dirty="0" smtClean="0"/>
              <a:t>Chapter detail title</a:t>
            </a:r>
          </a:p>
        </p:txBody>
      </p:sp>
    </p:spTree>
    <p:extLst>
      <p:ext uri="{BB962C8B-B14F-4D97-AF65-F5344CB8AC3E}">
        <p14:creationId xmlns:p14="http://schemas.microsoft.com/office/powerpoint/2010/main" val="1002098046"/>
      </p:ext>
    </p:extLst>
  </p:cSld>
  <p:clrMapOvr>
    <a:masterClrMapping/>
  </p:clrMapOvr>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resentation Frontpage">
    <p:spTree>
      <p:nvGrpSpPr>
        <p:cNvPr id="1" name=""/>
        <p:cNvGrpSpPr/>
        <p:nvPr/>
      </p:nvGrpSpPr>
      <p:grpSpPr>
        <a:xfrm>
          <a:off x="0" y="0"/>
          <a:ext cx="0" cy="0"/>
          <a:chOff x="0" y="0"/>
          <a:chExt cx="0" cy="0"/>
        </a:xfrm>
      </p:grpSpPr>
      <p:sp>
        <p:nvSpPr>
          <p:cNvPr id="3" name="Rectangle 2">
            <a:hlinkClick r:id="rId2" action="ppaction://hlinkpres?slideindex=1&amp;slidetitle=Content Management Systems"/>
          </p:cNvPr>
          <p:cNvSpPr>
            <a:spLocks noChangeArrowheads="1"/>
          </p:cNvSpPr>
          <p:nvPr userDrawn="1"/>
        </p:nvSpPr>
        <p:spPr bwMode="auto">
          <a:xfrm>
            <a:off x="0" y="4000500"/>
            <a:ext cx="9144000" cy="2884488"/>
          </a:xfrm>
          <a:prstGeom prst="rect">
            <a:avLst/>
          </a:prstGeom>
          <a:solidFill>
            <a:srgbClr val="EE3124"/>
          </a:solidFill>
          <a:ln w="9525" algn="ctr">
            <a:noFill/>
            <a:miter lim="800000"/>
            <a:headEnd/>
            <a:tailEnd/>
          </a:ln>
        </p:spPr>
        <p:txBody>
          <a:bodyPr wrap="none" lIns="90000" tIns="46800" rIns="90000" bIns="46800" anchor="ctr"/>
          <a:lstStyle/>
          <a:p>
            <a:pPr fontAlgn="base">
              <a:spcBef>
                <a:spcPct val="0"/>
              </a:spcBef>
              <a:spcAft>
                <a:spcPct val="0"/>
              </a:spcAft>
            </a:pPr>
            <a:endParaRPr lang="en-US" dirty="0">
              <a:solidFill>
                <a:prstClr val="black"/>
              </a:solidFill>
            </a:endParaRPr>
          </a:p>
        </p:txBody>
      </p:sp>
      <p:sp>
        <p:nvSpPr>
          <p:cNvPr id="2" name="Title 1"/>
          <p:cNvSpPr>
            <a:spLocks noGrp="1"/>
          </p:cNvSpPr>
          <p:nvPr>
            <p:ph type="title" hasCustomPrompt="1"/>
          </p:nvPr>
        </p:nvSpPr>
        <p:spPr>
          <a:xfrm>
            <a:off x="660421" y="4210059"/>
            <a:ext cx="7983545" cy="576263"/>
          </a:xfrm>
        </p:spPr>
        <p:txBody>
          <a:bodyPr/>
          <a:lstStyle>
            <a:lvl1pPr>
              <a:defRPr sz="4000" baseline="0">
                <a:solidFill>
                  <a:schemeClr val="bg1"/>
                </a:solidFill>
              </a:defRPr>
            </a:lvl1pPr>
          </a:lstStyle>
          <a:p>
            <a:r>
              <a:rPr lang="en-US" dirty="0" smtClean="0"/>
              <a:t>Click to enter deck title</a:t>
            </a:r>
            <a:endParaRPr lang="en-US" dirty="0"/>
          </a:p>
        </p:txBody>
      </p:sp>
      <p:sp>
        <p:nvSpPr>
          <p:cNvPr id="10" name="Text Placeholder 9"/>
          <p:cNvSpPr>
            <a:spLocks noGrp="1"/>
          </p:cNvSpPr>
          <p:nvPr>
            <p:ph type="body" sz="quarter" idx="10" hasCustomPrompt="1"/>
          </p:nvPr>
        </p:nvSpPr>
        <p:spPr>
          <a:xfrm>
            <a:off x="642938" y="4929188"/>
            <a:ext cx="8001028" cy="1000142"/>
          </a:xfrm>
        </p:spPr>
        <p:txBody>
          <a:bodyPr/>
          <a:lstStyle>
            <a:lvl1pPr marL="0" indent="0">
              <a:buNone/>
              <a:defRPr sz="2400" baseline="0">
                <a:solidFill>
                  <a:schemeClr val="bg1"/>
                </a:solidFill>
                <a:latin typeface="+mj-lt"/>
              </a:defRPr>
            </a:lvl1pPr>
            <a:lvl2pPr>
              <a:buNone/>
              <a:defRPr baseline="0">
                <a:latin typeface="+mj-lt"/>
              </a:defRPr>
            </a:lvl2pPr>
            <a:lvl3pPr>
              <a:buNone/>
              <a:defRPr baseline="0">
                <a:latin typeface="+mj-lt"/>
              </a:defRPr>
            </a:lvl3pPr>
            <a:lvl4pPr>
              <a:buNone/>
              <a:defRPr baseline="0">
                <a:latin typeface="+mj-lt"/>
              </a:defRPr>
            </a:lvl4pPr>
            <a:lvl5pPr>
              <a:buNone/>
              <a:defRPr baseline="0">
                <a:latin typeface="+mj-lt"/>
              </a:defRPr>
            </a:lvl5pPr>
          </a:lstStyle>
          <a:p>
            <a:pPr lvl="0"/>
            <a:r>
              <a:rPr lang="en-US" dirty="0" smtClean="0"/>
              <a:t>Subtitle</a:t>
            </a:r>
          </a:p>
        </p:txBody>
      </p:sp>
      <p:sp>
        <p:nvSpPr>
          <p:cNvPr id="12" name="Content Placeholder 11"/>
          <p:cNvSpPr>
            <a:spLocks noGrp="1"/>
          </p:cNvSpPr>
          <p:nvPr>
            <p:ph sz="quarter" idx="11" hasCustomPrompt="1"/>
          </p:nvPr>
        </p:nvSpPr>
        <p:spPr>
          <a:xfrm>
            <a:off x="642938" y="6000750"/>
            <a:ext cx="6143640" cy="357207"/>
          </a:xfrm>
        </p:spPr>
        <p:txBody>
          <a:bodyPr/>
          <a:lstStyle>
            <a:lvl1pPr>
              <a:buFont typeface="Arial" pitchFamily="34" charset="0"/>
              <a:buNone/>
              <a:defRPr sz="1400" baseline="0">
                <a:solidFill>
                  <a:schemeClr val="bg1"/>
                </a:solidFill>
              </a:defRPr>
            </a:lvl1pPr>
            <a:lvl2pPr>
              <a:buNone/>
              <a:defRPr/>
            </a:lvl2pPr>
            <a:lvl3pPr>
              <a:buNone/>
              <a:defRPr/>
            </a:lvl3pPr>
            <a:lvl4pPr>
              <a:buNone/>
              <a:defRPr/>
            </a:lvl4pPr>
            <a:lvl5pPr>
              <a:buNone/>
              <a:defRPr/>
            </a:lvl5pPr>
          </a:lstStyle>
          <a:p>
            <a:pPr lvl="0"/>
            <a:r>
              <a:rPr lang="en-US" dirty="0" smtClean="0"/>
              <a:t>[Presenter Name], [Presenter Title]</a:t>
            </a:r>
            <a:endParaRPr lang="en-US" dirty="0"/>
          </a:p>
        </p:txBody>
      </p:sp>
      <p:sp>
        <p:nvSpPr>
          <p:cNvPr id="14" name="Text Placeholder 13"/>
          <p:cNvSpPr>
            <a:spLocks noGrp="1"/>
          </p:cNvSpPr>
          <p:nvPr>
            <p:ph type="body" sz="quarter" idx="12" hasCustomPrompt="1"/>
          </p:nvPr>
        </p:nvSpPr>
        <p:spPr>
          <a:xfrm>
            <a:off x="642938" y="6429375"/>
            <a:ext cx="6143625" cy="285773"/>
          </a:xfrm>
        </p:spPr>
        <p:txBody>
          <a:bodyPr/>
          <a:lstStyle>
            <a:lvl1pPr>
              <a:buNone/>
              <a:defRPr sz="1400" baseline="0">
                <a:solidFill>
                  <a:schemeClr val="bg1"/>
                </a:solidFill>
              </a:defRPr>
            </a:lvl1pPr>
            <a:lvl2pPr>
              <a:buNone/>
              <a:defRPr sz="1200">
                <a:solidFill>
                  <a:schemeClr val="bg1"/>
                </a:solidFill>
              </a:defRPr>
            </a:lvl2pPr>
            <a:lvl3pPr>
              <a:buNone/>
              <a:defRPr sz="1100">
                <a:solidFill>
                  <a:schemeClr val="bg1"/>
                </a:solidFill>
              </a:defRPr>
            </a:lvl3pPr>
            <a:lvl4pPr>
              <a:buNone/>
              <a:defRPr sz="1050">
                <a:solidFill>
                  <a:schemeClr val="bg1"/>
                </a:solidFill>
              </a:defRPr>
            </a:lvl4pPr>
            <a:lvl5pPr>
              <a:buNone/>
              <a:defRPr sz="1000">
                <a:solidFill>
                  <a:schemeClr val="bg1"/>
                </a:solidFill>
              </a:defRPr>
            </a:lvl5pPr>
          </a:lstStyle>
          <a:p>
            <a:pPr lvl="0"/>
            <a:r>
              <a:rPr lang="en-US" dirty="0" smtClean="0"/>
              <a:t>[Presenter Email]</a:t>
            </a:r>
            <a:endParaRPr lang="en-US" dirty="0"/>
          </a:p>
        </p:txBody>
      </p:sp>
    </p:spTree>
    <p:extLst>
      <p:ext uri="{BB962C8B-B14F-4D97-AF65-F5344CB8AC3E}">
        <p14:creationId xmlns:p14="http://schemas.microsoft.com/office/powerpoint/2010/main" val="334250654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Agenda</a:t>
            </a:r>
            <a:endParaRPr lang="en-US" dirty="0"/>
          </a:p>
        </p:txBody>
      </p:sp>
      <p:sp>
        <p:nvSpPr>
          <p:cNvPr id="4" name="Text Placeholder 3"/>
          <p:cNvSpPr>
            <a:spLocks noGrp="1"/>
          </p:cNvSpPr>
          <p:nvPr>
            <p:ph type="body" sz="quarter" idx="10" hasCustomPrompt="1"/>
          </p:nvPr>
        </p:nvSpPr>
        <p:spPr>
          <a:xfrm>
            <a:off x="612416" y="1428750"/>
            <a:ext cx="7960112" cy="4857750"/>
          </a:xfrm>
        </p:spPr>
        <p:txBody>
          <a:bodyPr/>
          <a:lstStyle>
            <a:lvl1pPr>
              <a:defRPr baseline="0"/>
            </a:lvl1pPr>
            <a:lvl2pPr>
              <a:defRPr baseline="0"/>
            </a:lvl2pPr>
          </a:lstStyle>
          <a:p>
            <a:pPr lvl="0"/>
            <a:r>
              <a:rPr lang="en-US" dirty="0" smtClean="0"/>
              <a:t>Chapter title</a:t>
            </a:r>
          </a:p>
          <a:p>
            <a:pPr lvl="1"/>
            <a:r>
              <a:rPr lang="en-US" dirty="0" smtClean="0"/>
              <a:t>Chapter detail title</a:t>
            </a:r>
          </a:p>
        </p:txBody>
      </p:sp>
    </p:spTree>
    <p:extLst>
      <p:ext uri="{BB962C8B-B14F-4D97-AF65-F5344CB8AC3E}">
        <p14:creationId xmlns:p14="http://schemas.microsoft.com/office/powerpoint/2010/main" val="198199130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Slide Chapter">
    <p:spTree>
      <p:nvGrpSpPr>
        <p:cNvPr id="1" name=""/>
        <p:cNvGrpSpPr/>
        <p:nvPr/>
      </p:nvGrpSpPr>
      <p:grpSpPr>
        <a:xfrm>
          <a:off x="0" y="0"/>
          <a:ext cx="0" cy="0"/>
          <a:chOff x="0" y="0"/>
          <a:chExt cx="0" cy="0"/>
        </a:xfrm>
      </p:grpSpPr>
      <p:sp>
        <p:nvSpPr>
          <p:cNvPr id="955395" name="Rectangle 3"/>
          <p:cNvSpPr>
            <a:spLocks noGrp="1" noChangeArrowheads="1"/>
          </p:cNvSpPr>
          <p:nvPr>
            <p:ph type="ctrTitle" hasCustomPrompt="1"/>
          </p:nvPr>
        </p:nvSpPr>
        <p:spPr>
          <a:xfrm>
            <a:off x="1042988" y="2130425"/>
            <a:ext cx="7415212" cy="1154113"/>
          </a:xfrm>
        </p:spPr>
        <p:txBody>
          <a:bodyPr/>
          <a:lstStyle>
            <a:lvl1pPr>
              <a:defRPr/>
            </a:lvl1pPr>
          </a:lstStyle>
          <a:p>
            <a:r>
              <a:rPr lang="en-US" dirty="0" smtClean="0"/>
              <a:t>Click to edit your chapter title</a:t>
            </a:r>
            <a:endParaRPr lang="en-US" dirty="0"/>
          </a:p>
        </p:txBody>
      </p:sp>
      <p:sp>
        <p:nvSpPr>
          <p:cNvPr id="955396" name="Rectangle 4"/>
          <p:cNvSpPr>
            <a:spLocks noGrp="1" noChangeArrowheads="1"/>
          </p:cNvSpPr>
          <p:nvPr>
            <p:ph type="subTitle" idx="1" hasCustomPrompt="1"/>
          </p:nvPr>
        </p:nvSpPr>
        <p:spPr>
          <a:xfrm>
            <a:off x="1042988" y="3500438"/>
            <a:ext cx="6729412" cy="2138362"/>
          </a:xfrm>
        </p:spPr>
        <p:txBody>
          <a:bodyPr/>
          <a:lstStyle>
            <a:lvl1pPr marL="0" indent="0">
              <a:buFontTx/>
              <a:buNone/>
              <a:defRPr sz="1600"/>
            </a:lvl1pPr>
          </a:lstStyle>
          <a:p>
            <a:r>
              <a:rPr lang="en-US" dirty="0" smtClean="0"/>
              <a:t>Click to edit chapter subtitle</a:t>
            </a:r>
            <a:endParaRPr lang="en-US" dirty="0"/>
          </a:p>
        </p:txBody>
      </p:sp>
      <p:graphicFrame>
        <p:nvGraphicFramePr>
          <p:cNvPr id="955398"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6506" r:id="rId3" imgW="0" imgH="0" progId="PowerPoint.Show.8">
                  <p:embed/>
                </p:oleObj>
              </mc:Choice>
              <mc:Fallback>
                <p:oleObj r:id="rId3"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5399" name="Rectangle 7"/>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prstClr val="white"/>
                </a:solidFill>
              </a:rPr>
              <a:t>Page </a:t>
            </a:r>
            <a:fld id="{FBE828FD-3D74-4D70-90D1-6F2931D3B39D}" type="slidenum">
              <a:rPr lang="en-US" sz="900">
                <a:solidFill>
                  <a:prstClr val="white"/>
                </a:solidFill>
              </a:rPr>
              <a:pPr marL="628650" fontAlgn="base">
                <a:spcBef>
                  <a:spcPct val="0"/>
                </a:spcBef>
                <a:spcAft>
                  <a:spcPct val="0"/>
                </a:spcAft>
                <a:tabLst>
                  <a:tab pos="4483100" algn="ctr"/>
                  <a:tab pos="8072438" algn="r"/>
                </a:tabLst>
              </a:pPr>
              <a:t>‹#›</a:t>
            </a:fld>
            <a:r>
              <a:rPr lang="en-US" sz="900" dirty="0">
                <a:solidFill>
                  <a:prstClr val="white"/>
                </a:solidFill>
              </a:rPr>
              <a:t>	www.sitecore.net		</a:t>
            </a:r>
          </a:p>
        </p:txBody>
      </p:sp>
      <p:pic>
        <p:nvPicPr>
          <p:cNvPr id="955406" name="Picture 14" descr="logo-jpg-849"/>
          <p:cNvPicPr>
            <a:picLocks noChangeAspect="1" noChangeArrowheads="1"/>
          </p:cNvPicPr>
          <p:nvPr/>
        </p:nvPicPr>
        <p:blipFill>
          <a:blip r:embed="rId4" cstate="screen"/>
          <a:srcRect/>
          <a:stretch>
            <a:fillRect/>
          </a:stretch>
        </p:blipFill>
        <p:spPr bwMode="auto">
          <a:xfrm>
            <a:off x="7740650" y="171450"/>
            <a:ext cx="1295400" cy="954088"/>
          </a:xfrm>
          <a:prstGeom prst="rect">
            <a:avLst/>
          </a:prstGeom>
          <a:noFill/>
        </p:spPr>
      </p:pic>
      <p:sp>
        <p:nvSpPr>
          <p:cNvPr id="955407" name="Text Box 15"/>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prstClr val="black"/>
                </a:solidFill>
              </a:rPr>
              <a:t> </a:t>
            </a:r>
            <a:r>
              <a:rPr lang="en-US" sz="1000" dirty="0" smtClean="0">
                <a:solidFill>
                  <a:srgbClr val="0000FF"/>
                </a:solidFill>
              </a:rPr>
              <a:t>Compelling Web Experiences</a:t>
            </a:r>
            <a:endParaRPr lang="en-US" sz="1000" dirty="0">
              <a:solidFill>
                <a:srgbClr val="0000FF"/>
              </a:solidFill>
            </a:endParaRPr>
          </a:p>
        </p:txBody>
      </p:sp>
    </p:spTree>
    <p:extLst>
      <p:ext uri="{BB962C8B-B14F-4D97-AF65-F5344CB8AC3E}">
        <p14:creationId xmlns:p14="http://schemas.microsoft.com/office/powerpoint/2010/main" val="547171188"/>
      </p:ext>
    </p:extLst>
  </p:cSld>
  <p:clrMapOvr>
    <a:masterClrMapping/>
  </p:clrMapOvr>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Generic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11188" y="1412875"/>
            <a:ext cx="8032778" cy="49450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291864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mage with descri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0"/>
          </p:nvPr>
        </p:nvSpPr>
        <p:spPr>
          <a:xfrm>
            <a:off x="612416" y="1428750"/>
            <a:ext cx="5388344" cy="4857750"/>
          </a:xfrm>
        </p:spPr>
        <p:txBody>
          <a:bodyPr/>
          <a:lstStyle/>
          <a:p>
            <a:r>
              <a:rPr lang="en-US" dirty="0" smtClean="0"/>
              <a:t>Click icon to add picture</a:t>
            </a:r>
            <a:endParaRPr lang="en-US" dirty="0"/>
          </a:p>
        </p:txBody>
      </p:sp>
      <p:sp>
        <p:nvSpPr>
          <p:cNvPr id="8" name="Text Placeholder 7"/>
          <p:cNvSpPr>
            <a:spLocks noGrp="1"/>
          </p:cNvSpPr>
          <p:nvPr>
            <p:ph type="body" sz="quarter" idx="11"/>
          </p:nvPr>
        </p:nvSpPr>
        <p:spPr>
          <a:xfrm>
            <a:off x="6143636" y="1428770"/>
            <a:ext cx="2714644" cy="4857750"/>
          </a:xfrm>
        </p:spPr>
        <p:txBody>
          <a:bodyPr/>
          <a:lstStyle>
            <a:lvl1pPr marL="177800" indent="-177800" defTabSz="720000">
              <a:defRPr sz="1600"/>
            </a:lvl1pPr>
            <a:lvl2pPr marL="355600" indent="-177800">
              <a:defRPr sz="1400"/>
            </a:lvl2pPr>
            <a:lvl3pPr marL="531813" indent="-176213">
              <a:defRPr sz="1400"/>
            </a:lvl3pPr>
            <a:lvl4pPr>
              <a:defRPr sz="1200"/>
            </a:lvl4pPr>
            <a:lvl5pPr>
              <a:defRPr sz="11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6745654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blank" preserve="1">
  <p:cSld name="Slide Trailer">
    <p:spTree>
      <p:nvGrpSpPr>
        <p:cNvPr id="1" name=""/>
        <p:cNvGrpSpPr/>
        <p:nvPr/>
      </p:nvGrpSpPr>
      <p:grpSpPr>
        <a:xfrm>
          <a:off x="0" y="0"/>
          <a:ext cx="0" cy="0"/>
          <a:chOff x="0" y="0"/>
          <a:chExt cx="0" cy="0"/>
        </a:xfrm>
      </p:grpSpPr>
      <p:pic>
        <p:nvPicPr>
          <p:cNvPr id="2" name="Picture 6" descr="Sitecore-logo-vert-500"/>
          <p:cNvPicPr>
            <a:picLocks noChangeAspect="1" noChangeArrowheads="1"/>
          </p:cNvPicPr>
          <p:nvPr userDrawn="1"/>
        </p:nvPicPr>
        <p:blipFill>
          <a:blip r:embed="rId2"/>
          <a:srcRect/>
          <a:stretch>
            <a:fillRect/>
          </a:stretch>
        </p:blipFill>
        <p:spPr bwMode="auto">
          <a:xfrm>
            <a:off x="2195513" y="1700213"/>
            <a:ext cx="4762500" cy="3505200"/>
          </a:xfrm>
          <a:prstGeom prst="rect">
            <a:avLst/>
          </a:prstGeom>
          <a:noFill/>
        </p:spPr>
      </p:pic>
    </p:spTree>
    <p:extLst>
      <p:ext uri="{BB962C8B-B14F-4D97-AF65-F5344CB8AC3E}">
        <p14:creationId xmlns:p14="http://schemas.microsoft.com/office/powerpoint/2010/main" val="10820944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268760"/>
            <a:ext cx="7921625" cy="4537075"/>
          </a:xfrm>
        </p:spPr>
        <p:txBody>
          <a:bodyPr/>
          <a:lstStyle>
            <a:lvl1pPr>
              <a:buFont typeface="Wingdings" pitchFamily="2" charset="2"/>
              <a:buChar char="§"/>
              <a:defRPr sz="2400" kern="700" spc="-130" baseline="0">
                <a:latin typeface="Arial" pitchFamily="34" charset="0"/>
                <a:cs typeface="Arial" pitchFamily="34" charset="0"/>
              </a:defRPr>
            </a:lvl1pPr>
            <a:lvl2pPr>
              <a:buFont typeface="Wingdings" pitchFamily="2" charset="2"/>
              <a:buChar char="§"/>
              <a:defRPr sz="2000" kern="700" spc="-130" baseline="0">
                <a:latin typeface="Arial" pitchFamily="34" charset="0"/>
                <a:cs typeface="Arial" pitchFamily="34" charset="0"/>
              </a:defRPr>
            </a:lvl2pPr>
            <a:lvl3pPr>
              <a:buFont typeface="Wingdings" pitchFamily="2" charset="2"/>
              <a:buChar char="§"/>
              <a:defRPr kern="700" spc="-130" baseline="0">
                <a:latin typeface="Arial" pitchFamily="34" charset="0"/>
                <a:cs typeface="Arial" pitchFamily="34" charset="0"/>
              </a:defRPr>
            </a:lvl3pPr>
            <a:lvl4pPr>
              <a:buFont typeface="Wingdings" pitchFamily="2" charset="2"/>
              <a:buChar char="§"/>
              <a:defRPr kern="700" spc="-130" baseline="0">
                <a:latin typeface="Arial" pitchFamily="34" charset="0"/>
                <a:cs typeface="Arial" pitchFamily="34" charset="0"/>
              </a:defRPr>
            </a:lvl4pPr>
            <a:lvl5pPr>
              <a:buFont typeface="Wingdings" pitchFamily="2" charset="2"/>
              <a:buChar char="§"/>
              <a:defRPr kern="700" spc="-130" baseline="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6495565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pPr fontAlgn="base">
              <a:spcBef>
                <a:spcPct val="0"/>
              </a:spcBef>
              <a:spcAft>
                <a:spcPct val="0"/>
              </a:spcAft>
            </a:pPr>
            <a:fld id="{7D53801D-3A32-4B25-9C30-451F2E52DD7F}" type="datetimeFigureOut">
              <a:rPr lang="en-US" smtClean="0">
                <a:solidFill>
                  <a:srgbClr val="5F5F5F"/>
                </a:solidFill>
              </a:rPr>
              <a:pPr fontAlgn="base">
                <a:spcBef>
                  <a:spcPct val="0"/>
                </a:spcBef>
                <a:spcAft>
                  <a:spcPct val="0"/>
                </a:spcAft>
              </a:pPr>
              <a:t>5/2/2013</a:t>
            </a:fld>
            <a:endParaRPr lang="en-US" dirty="0">
              <a:solidFill>
                <a:srgbClr val="5F5F5F"/>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pPr fontAlgn="base">
              <a:spcBef>
                <a:spcPct val="0"/>
              </a:spcBef>
              <a:spcAft>
                <a:spcPct val="0"/>
              </a:spcAft>
            </a:pPr>
            <a:endParaRPr lang="en-US" dirty="0">
              <a:solidFill>
                <a:srgbClr val="5F5F5F"/>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fontAlgn="base">
              <a:spcBef>
                <a:spcPct val="0"/>
              </a:spcBef>
              <a:spcAft>
                <a:spcPct val="0"/>
              </a:spcAft>
            </a:pPr>
            <a:fld id="{27F8478F-1C70-4102-9C08-B8B32633E46E}" type="slidenum">
              <a:rPr lang="en-US" smtClean="0">
                <a:solidFill>
                  <a:srgbClr val="5F5F5F"/>
                </a:solidFill>
              </a:rPr>
              <a:pPr fontAlgn="base">
                <a:spcBef>
                  <a:spcPct val="0"/>
                </a:spcBef>
                <a:spcAft>
                  <a:spcPct val="0"/>
                </a:spcAft>
              </a:pPr>
              <a:t>‹#›</a:t>
            </a:fld>
            <a:endParaRPr lang="en-US" dirty="0">
              <a:solidFill>
                <a:srgbClr val="5F5F5F"/>
              </a:solidFill>
            </a:endParaRPr>
          </a:p>
        </p:txBody>
      </p:sp>
    </p:spTree>
    <p:extLst>
      <p:ext uri="{BB962C8B-B14F-4D97-AF65-F5344CB8AC3E}">
        <p14:creationId xmlns:p14="http://schemas.microsoft.com/office/powerpoint/2010/main" val="261997134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resentation Frontpage">
    <p:spTree>
      <p:nvGrpSpPr>
        <p:cNvPr id="1" name=""/>
        <p:cNvGrpSpPr/>
        <p:nvPr/>
      </p:nvGrpSpPr>
      <p:grpSpPr>
        <a:xfrm>
          <a:off x="0" y="0"/>
          <a:ext cx="0" cy="0"/>
          <a:chOff x="0" y="0"/>
          <a:chExt cx="0" cy="0"/>
        </a:xfrm>
      </p:grpSpPr>
      <p:sp>
        <p:nvSpPr>
          <p:cNvPr id="3" name="Rectangle 2">
            <a:hlinkClick r:id="rId2" action="ppaction://hlinkpres?slideindex=1&amp;slidetitle=Content Management Systems"/>
          </p:cNvPr>
          <p:cNvSpPr>
            <a:spLocks noChangeArrowheads="1"/>
          </p:cNvSpPr>
          <p:nvPr userDrawn="1"/>
        </p:nvSpPr>
        <p:spPr bwMode="auto">
          <a:xfrm>
            <a:off x="0" y="4000500"/>
            <a:ext cx="9144000" cy="2884488"/>
          </a:xfrm>
          <a:prstGeom prst="rect">
            <a:avLst/>
          </a:prstGeom>
          <a:gradFill flip="none" rotWithShape="1">
            <a:gsLst>
              <a:gs pos="0">
                <a:srgbClr val="EE3124">
                  <a:shade val="30000"/>
                  <a:satMod val="115000"/>
                </a:srgbClr>
              </a:gs>
              <a:gs pos="50000">
                <a:srgbClr val="EE3124">
                  <a:shade val="67500"/>
                  <a:satMod val="115000"/>
                </a:srgbClr>
              </a:gs>
              <a:gs pos="100000">
                <a:srgbClr val="EE3124">
                  <a:shade val="100000"/>
                  <a:satMod val="115000"/>
                </a:srgbClr>
              </a:gs>
            </a:gsLst>
            <a:lin ang="5400000" scaled="1"/>
            <a:tileRect/>
          </a:gradFill>
          <a:ln w="9525" algn="ctr">
            <a:noFill/>
            <a:miter lim="800000"/>
            <a:headEnd/>
            <a:tailEnd/>
          </a:ln>
        </p:spPr>
        <p:txBody>
          <a:bodyPr wrap="none" lIns="90000" tIns="46800" rIns="90000" bIns="46800" anchor="ctr"/>
          <a:lstStyle/>
          <a:p>
            <a:pPr fontAlgn="base">
              <a:spcBef>
                <a:spcPct val="0"/>
              </a:spcBef>
              <a:spcAft>
                <a:spcPct val="0"/>
              </a:spcAft>
            </a:pPr>
            <a:endParaRPr lang="en-US" dirty="0">
              <a:solidFill>
                <a:srgbClr val="5F5F5F"/>
              </a:solidFill>
            </a:endParaRPr>
          </a:p>
        </p:txBody>
      </p:sp>
      <p:sp>
        <p:nvSpPr>
          <p:cNvPr id="10" name="Text Placeholder 9"/>
          <p:cNvSpPr>
            <a:spLocks noGrp="1"/>
          </p:cNvSpPr>
          <p:nvPr>
            <p:ph type="body" sz="quarter" idx="10" hasCustomPrompt="1"/>
          </p:nvPr>
        </p:nvSpPr>
        <p:spPr>
          <a:xfrm>
            <a:off x="642938" y="4149080"/>
            <a:ext cx="8001028" cy="1293664"/>
          </a:xfrm>
        </p:spPr>
        <p:txBody>
          <a:bodyPr/>
          <a:lstStyle>
            <a:lvl1pPr marL="0" indent="0">
              <a:buNone/>
              <a:defRPr sz="2400" baseline="0">
                <a:solidFill>
                  <a:schemeClr val="bg1"/>
                </a:solidFill>
                <a:latin typeface="+mj-lt"/>
              </a:defRPr>
            </a:lvl1pPr>
            <a:lvl2pPr>
              <a:buNone/>
              <a:defRPr baseline="0">
                <a:latin typeface="+mj-lt"/>
              </a:defRPr>
            </a:lvl2pPr>
            <a:lvl3pPr>
              <a:buNone/>
              <a:defRPr baseline="0">
                <a:latin typeface="+mj-lt"/>
              </a:defRPr>
            </a:lvl3pPr>
            <a:lvl4pPr>
              <a:buNone/>
              <a:defRPr baseline="0">
                <a:latin typeface="+mj-lt"/>
              </a:defRPr>
            </a:lvl4pPr>
            <a:lvl5pPr>
              <a:buNone/>
              <a:defRPr baseline="0">
                <a:latin typeface="+mj-lt"/>
              </a:defRPr>
            </a:lvl5pPr>
          </a:lstStyle>
          <a:p>
            <a:pPr lvl="0"/>
            <a:r>
              <a:rPr lang="en-US" dirty="0" smtClean="0"/>
              <a:t>Subtitle</a:t>
            </a:r>
          </a:p>
        </p:txBody>
      </p:sp>
      <p:sp>
        <p:nvSpPr>
          <p:cNvPr id="12" name="Content Placeholder 11"/>
          <p:cNvSpPr>
            <a:spLocks noGrp="1"/>
          </p:cNvSpPr>
          <p:nvPr>
            <p:ph sz="quarter" idx="11" hasCustomPrompt="1"/>
          </p:nvPr>
        </p:nvSpPr>
        <p:spPr>
          <a:xfrm>
            <a:off x="642938" y="6000750"/>
            <a:ext cx="3713038" cy="357207"/>
          </a:xfrm>
        </p:spPr>
        <p:txBody>
          <a:bodyPr/>
          <a:lstStyle>
            <a:lvl1pPr>
              <a:buFont typeface="Arial" pitchFamily="34" charset="0"/>
              <a:buNone/>
              <a:defRPr sz="1200" baseline="0">
                <a:solidFill>
                  <a:schemeClr val="bg1"/>
                </a:solidFill>
              </a:defRPr>
            </a:lvl1pPr>
            <a:lvl2pPr>
              <a:buNone/>
              <a:defRPr/>
            </a:lvl2pPr>
            <a:lvl3pPr>
              <a:buNone/>
              <a:defRPr/>
            </a:lvl3pPr>
            <a:lvl4pPr>
              <a:buNone/>
              <a:defRPr/>
            </a:lvl4pPr>
            <a:lvl5pPr>
              <a:buNone/>
              <a:defRPr/>
            </a:lvl5pPr>
          </a:lstStyle>
          <a:p>
            <a:pPr lvl="0"/>
            <a:r>
              <a:rPr lang="en-US" dirty="0" smtClean="0"/>
              <a:t>[Presenter Name], [Presenter Title]</a:t>
            </a:r>
            <a:endParaRPr lang="en-US" dirty="0"/>
          </a:p>
        </p:txBody>
      </p:sp>
      <p:sp>
        <p:nvSpPr>
          <p:cNvPr id="14" name="Text Placeholder 13"/>
          <p:cNvSpPr>
            <a:spLocks noGrp="1"/>
          </p:cNvSpPr>
          <p:nvPr>
            <p:ph type="body" sz="quarter" idx="12" hasCustomPrompt="1"/>
          </p:nvPr>
        </p:nvSpPr>
        <p:spPr>
          <a:xfrm>
            <a:off x="642939" y="6429375"/>
            <a:ext cx="3713038" cy="285773"/>
          </a:xfrm>
        </p:spPr>
        <p:txBody>
          <a:bodyPr/>
          <a:lstStyle>
            <a:lvl1pPr>
              <a:buNone/>
              <a:defRPr sz="1200" baseline="0">
                <a:solidFill>
                  <a:schemeClr val="bg1"/>
                </a:solidFill>
              </a:defRPr>
            </a:lvl1pPr>
            <a:lvl2pPr>
              <a:buNone/>
              <a:defRPr sz="1200">
                <a:solidFill>
                  <a:schemeClr val="bg1"/>
                </a:solidFill>
              </a:defRPr>
            </a:lvl2pPr>
            <a:lvl3pPr>
              <a:buNone/>
              <a:defRPr sz="1100">
                <a:solidFill>
                  <a:schemeClr val="bg1"/>
                </a:solidFill>
              </a:defRPr>
            </a:lvl3pPr>
            <a:lvl4pPr>
              <a:buNone/>
              <a:defRPr sz="1050">
                <a:solidFill>
                  <a:schemeClr val="bg1"/>
                </a:solidFill>
              </a:defRPr>
            </a:lvl4pPr>
            <a:lvl5pPr>
              <a:buNone/>
              <a:defRPr sz="1000">
                <a:solidFill>
                  <a:schemeClr val="bg1"/>
                </a:solidFill>
              </a:defRPr>
            </a:lvl5pPr>
          </a:lstStyle>
          <a:p>
            <a:pPr lvl="0"/>
            <a:r>
              <a:rPr lang="en-US" dirty="0" smtClean="0"/>
              <a:t>[Presenter Email]</a:t>
            </a:r>
            <a:endParaRPr lang="en-US" dirty="0"/>
          </a:p>
        </p:txBody>
      </p:sp>
      <p:sp>
        <p:nvSpPr>
          <p:cNvPr id="7" name="Rectangle 6"/>
          <p:cNvSpPr/>
          <p:nvPr userDrawn="1"/>
        </p:nvSpPr>
        <p:spPr bwMode="auto">
          <a:xfrm>
            <a:off x="-32" y="857232"/>
            <a:ext cx="5214974" cy="857256"/>
          </a:xfrm>
          <a:prstGeom prst="rect">
            <a:avLst/>
          </a:prstGeom>
          <a:solidFill>
            <a:schemeClr val="bg1"/>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US" dirty="0" smtClean="0">
              <a:solidFill>
                <a:srgbClr val="5F5F5F"/>
              </a:solidFill>
            </a:endParaRPr>
          </a:p>
        </p:txBody>
      </p:sp>
      <p:sp>
        <p:nvSpPr>
          <p:cNvPr id="11" name="Content Placeholder 11"/>
          <p:cNvSpPr>
            <a:spLocks noGrp="1"/>
          </p:cNvSpPr>
          <p:nvPr>
            <p:ph sz="quarter" idx="13" hasCustomPrompt="1"/>
          </p:nvPr>
        </p:nvSpPr>
        <p:spPr>
          <a:xfrm>
            <a:off x="4932040" y="6026970"/>
            <a:ext cx="3713038" cy="357207"/>
          </a:xfrm>
        </p:spPr>
        <p:txBody>
          <a:bodyPr/>
          <a:lstStyle>
            <a:lvl1pPr>
              <a:buFont typeface="Arial" pitchFamily="34" charset="0"/>
              <a:buNone/>
              <a:defRPr sz="1200" baseline="0">
                <a:solidFill>
                  <a:schemeClr val="bg1"/>
                </a:solidFill>
              </a:defRPr>
            </a:lvl1pPr>
            <a:lvl2pPr>
              <a:buNone/>
              <a:defRPr/>
            </a:lvl2pPr>
            <a:lvl3pPr>
              <a:buNone/>
              <a:defRPr/>
            </a:lvl3pPr>
            <a:lvl4pPr>
              <a:buNone/>
              <a:defRPr/>
            </a:lvl4pPr>
            <a:lvl5pPr>
              <a:buNone/>
              <a:defRPr/>
            </a:lvl5pPr>
          </a:lstStyle>
          <a:p>
            <a:pPr lvl="0"/>
            <a:r>
              <a:rPr lang="en-US" dirty="0" smtClean="0"/>
              <a:t>[Presenter Name], [Presenter Title]</a:t>
            </a:r>
            <a:endParaRPr lang="en-US" dirty="0"/>
          </a:p>
        </p:txBody>
      </p:sp>
      <p:sp>
        <p:nvSpPr>
          <p:cNvPr id="13" name="Text Placeholder 13"/>
          <p:cNvSpPr>
            <a:spLocks noGrp="1"/>
          </p:cNvSpPr>
          <p:nvPr>
            <p:ph type="body" sz="quarter" idx="14" hasCustomPrompt="1"/>
          </p:nvPr>
        </p:nvSpPr>
        <p:spPr>
          <a:xfrm>
            <a:off x="4932041" y="6455595"/>
            <a:ext cx="3713038" cy="285773"/>
          </a:xfrm>
        </p:spPr>
        <p:txBody>
          <a:bodyPr/>
          <a:lstStyle>
            <a:lvl1pPr>
              <a:buNone/>
              <a:defRPr sz="1200" baseline="0">
                <a:solidFill>
                  <a:schemeClr val="bg1"/>
                </a:solidFill>
              </a:defRPr>
            </a:lvl1pPr>
            <a:lvl2pPr>
              <a:buNone/>
              <a:defRPr sz="1200">
                <a:solidFill>
                  <a:schemeClr val="bg1"/>
                </a:solidFill>
              </a:defRPr>
            </a:lvl2pPr>
            <a:lvl3pPr>
              <a:buNone/>
              <a:defRPr sz="1100">
                <a:solidFill>
                  <a:schemeClr val="bg1"/>
                </a:solidFill>
              </a:defRPr>
            </a:lvl3pPr>
            <a:lvl4pPr>
              <a:buNone/>
              <a:defRPr sz="1050">
                <a:solidFill>
                  <a:schemeClr val="bg1"/>
                </a:solidFill>
              </a:defRPr>
            </a:lvl4pPr>
            <a:lvl5pPr>
              <a:buNone/>
              <a:defRPr sz="1000">
                <a:solidFill>
                  <a:schemeClr val="bg1"/>
                </a:solidFill>
              </a:defRPr>
            </a:lvl5pPr>
          </a:lstStyle>
          <a:p>
            <a:pPr lvl="0"/>
            <a:r>
              <a:rPr lang="en-US" dirty="0" smtClean="0"/>
              <a:t>[Presenter Email]</a:t>
            </a:r>
            <a:endParaRPr lang="en-US" dirty="0"/>
          </a:p>
        </p:txBody>
      </p:sp>
      <p:sp>
        <p:nvSpPr>
          <p:cNvPr id="5" name="Picture Placeholder 4"/>
          <p:cNvSpPr>
            <a:spLocks noGrp="1"/>
          </p:cNvSpPr>
          <p:nvPr>
            <p:ph type="pic" sz="quarter" idx="15"/>
          </p:nvPr>
        </p:nvSpPr>
        <p:spPr>
          <a:xfrm>
            <a:off x="611560" y="1762868"/>
            <a:ext cx="3113344" cy="2148922"/>
          </a:xfrm>
          <a:effectLst>
            <a:outerShdw blurRad="65024" dist="50800" dir="12900000" algn="tl" rotWithShape="0">
              <a:prstClr val="black">
                <a:alpha val="30000"/>
              </a:prst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p>
            <a:r>
              <a:rPr lang="en-US" dirty="0" smtClean="0"/>
              <a:t>Click icon to add picture</a:t>
            </a:r>
            <a:endParaRPr lang="en-US" dirty="0"/>
          </a:p>
        </p:txBody>
      </p:sp>
      <p:sp>
        <p:nvSpPr>
          <p:cNvPr id="16" name="Text Placeholder 15"/>
          <p:cNvSpPr>
            <a:spLocks noGrp="1"/>
          </p:cNvSpPr>
          <p:nvPr>
            <p:ph type="body" sz="quarter" idx="16" hasCustomPrompt="1"/>
          </p:nvPr>
        </p:nvSpPr>
        <p:spPr>
          <a:xfrm>
            <a:off x="3851920" y="980728"/>
            <a:ext cx="5103168" cy="1579562"/>
          </a:xfrm>
        </p:spPr>
        <p:txBody>
          <a:bodyPr/>
          <a:lstStyle>
            <a:lvl1pPr marL="0" indent="0">
              <a:buNone/>
              <a:defRPr sz="3600">
                <a:solidFill>
                  <a:srgbClr val="FF0000"/>
                </a:solidFill>
                <a:latin typeface="+mj-lt"/>
              </a:defRPr>
            </a:lvl1pPr>
          </a:lstStyle>
          <a:p>
            <a:pPr lvl="0"/>
            <a:r>
              <a:rPr lang="en-US" dirty="0" smtClean="0"/>
              <a:t>Click to enter deck title</a:t>
            </a:r>
          </a:p>
        </p:txBody>
      </p:sp>
    </p:spTree>
    <p:extLst>
      <p:ext uri="{BB962C8B-B14F-4D97-AF65-F5344CB8AC3E}">
        <p14:creationId xmlns:p14="http://schemas.microsoft.com/office/powerpoint/2010/main" val="3844947440"/>
      </p:ext>
    </p:extLst>
  </p:cSld>
  <p:clrMapOvr>
    <a:masterClrMapping/>
  </p:clrMapOvr>
  <p:transition>
    <p:wip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Agenda</a:t>
            </a:r>
            <a:endParaRPr lang="en-US" dirty="0"/>
          </a:p>
        </p:txBody>
      </p:sp>
      <p:sp>
        <p:nvSpPr>
          <p:cNvPr id="4" name="Text Placeholder 3"/>
          <p:cNvSpPr>
            <a:spLocks noGrp="1"/>
          </p:cNvSpPr>
          <p:nvPr>
            <p:ph type="body" sz="quarter" idx="10" hasCustomPrompt="1"/>
          </p:nvPr>
        </p:nvSpPr>
        <p:spPr>
          <a:xfrm>
            <a:off x="612416" y="1340768"/>
            <a:ext cx="7960112" cy="5184576"/>
          </a:xfrm>
        </p:spPr>
        <p:txBody>
          <a:bodyPr/>
          <a:lstStyle>
            <a:lvl1pPr>
              <a:defRPr baseline="0"/>
            </a:lvl1pPr>
            <a:lvl2pPr>
              <a:defRPr baseline="0"/>
            </a:lvl2pPr>
          </a:lstStyle>
          <a:p>
            <a:pPr lvl="0"/>
            <a:r>
              <a:rPr lang="en-US" dirty="0" smtClean="0"/>
              <a:t>Chapter title</a:t>
            </a:r>
          </a:p>
          <a:p>
            <a:pPr lvl="1"/>
            <a:r>
              <a:rPr lang="en-US" dirty="0" smtClean="0"/>
              <a:t>Chapter detail title</a:t>
            </a:r>
          </a:p>
        </p:txBody>
      </p:sp>
    </p:spTree>
    <p:extLst>
      <p:ext uri="{BB962C8B-B14F-4D97-AF65-F5344CB8AC3E}">
        <p14:creationId xmlns:p14="http://schemas.microsoft.com/office/powerpoint/2010/main" val="2481628691"/>
      </p:ext>
    </p:extLst>
  </p:cSld>
  <p:clrMapOvr>
    <a:masterClrMapping/>
  </p:clrMapOvr>
  <p:transition>
    <p:wip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itle" preserve="1">
  <p:cSld name="Slide Chapter">
    <p:spTree>
      <p:nvGrpSpPr>
        <p:cNvPr id="1" name=""/>
        <p:cNvGrpSpPr/>
        <p:nvPr/>
      </p:nvGrpSpPr>
      <p:grpSpPr>
        <a:xfrm>
          <a:off x="0" y="0"/>
          <a:ext cx="0" cy="0"/>
          <a:chOff x="0" y="0"/>
          <a:chExt cx="0" cy="0"/>
        </a:xfrm>
      </p:grpSpPr>
      <p:sp>
        <p:nvSpPr>
          <p:cNvPr id="955395" name="Rectangle 3"/>
          <p:cNvSpPr>
            <a:spLocks noGrp="1" noChangeArrowheads="1"/>
          </p:cNvSpPr>
          <p:nvPr>
            <p:ph type="ctrTitle" hasCustomPrompt="1"/>
          </p:nvPr>
        </p:nvSpPr>
        <p:spPr>
          <a:xfrm>
            <a:off x="1042988" y="2130425"/>
            <a:ext cx="7415212" cy="1154113"/>
          </a:xfrm>
        </p:spPr>
        <p:txBody>
          <a:bodyPr/>
          <a:lstStyle>
            <a:lvl1pPr>
              <a:defRPr/>
            </a:lvl1pPr>
          </a:lstStyle>
          <a:p>
            <a:r>
              <a:rPr lang="en-US" dirty="0" smtClean="0"/>
              <a:t>Click to edit your chapter title</a:t>
            </a:r>
            <a:endParaRPr lang="en-US" dirty="0"/>
          </a:p>
        </p:txBody>
      </p:sp>
      <p:sp>
        <p:nvSpPr>
          <p:cNvPr id="955396" name="Rectangle 4"/>
          <p:cNvSpPr>
            <a:spLocks noGrp="1" noChangeArrowheads="1"/>
          </p:cNvSpPr>
          <p:nvPr>
            <p:ph type="subTitle" idx="1" hasCustomPrompt="1"/>
          </p:nvPr>
        </p:nvSpPr>
        <p:spPr>
          <a:xfrm>
            <a:off x="1042988" y="3500438"/>
            <a:ext cx="6729412" cy="2138362"/>
          </a:xfrm>
        </p:spPr>
        <p:txBody>
          <a:bodyPr/>
          <a:lstStyle>
            <a:lvl1pPr marL="0" indent="0">
              <a:buFontTx/>
              <a:buNone/>
              <a:defRPr sz="1600"/>
            </a:lvl1pPr>
          </a:lstStyle>
          <a:p>
            <a:r>
              <a:rPr lang="en-US" dirty="0" smtClean="0"/>
              <a:t>Click to edit chapter subtitle</a:t>
            </a:r>
            <a:endParaRPr lang="en-US" dirty="0"/>
          </a:p>
        </p:txBody>
      </p:sp>
      <p:graphicFrame>
        <p:nvGraphicFramePr>
          <p:cNvPr id="955398"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8548" r:id="rId3" imgW="0" imgH="0" progId="PowerPoint.Show.8">
                  <p:embed/>
                </p:oleObj>
              </mc:Choice>
              <mc:Fallback>
                <p:oleObj r:id="rId3" imgW="0" imgH="0" progId="PowerPoint.Show.8">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5399" name="Rectangle 7"/>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srgbClr val="FFFFFF"/>
                </a:solidFill>
              </a:rPr>
              <a:t>Page </a:t>
            </a:r>
            <a:fld id="{FBE828FD-3D74-4D70-90D1-6F2931D3B39D}" type="slidenum">
              <a:rPr lang="en-US" sz="900">
                <a:solidFill>
                  <a:srgbClr val="FFFFFF"/>
                </a:solidFill>
              </a:rPr>
              <a:pPr marL="628650" fontAlgn="base">
                <a:spcBef>
                  <a:spcPct val="0"/>
                </a:spcBef>
                <a:spcAft>
                  <a:spcPct val="0"/>
                </a:spcAft>
                <a:tabLst>
                  <a:tab pos="4483100" algn="ctr"/>
                  <a:tab pos="8072438" algn="r"/>
                </a:tabLst>
              </a:pPr>
              <a:t>‹#›</a:t>
            </a:fld>
            <a:r>
              <a:rPr lang="en-US" sz="900" dirty="0">
                <a:solidFill>
                  <a:srgbClr val="FFFFFF"/>
                </a:solidFill>
              </a:rPr>
              <a:t>	www.sitecore.net		</a:t>
            </a:r>
          </a:p>
        </p:txBody>
      </p:sp>
      <p:sp>
        <p:nvSpPr>
          <p:cNvPr id="955407" name="Text Box 15"/>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srgbClr val="5F5F5F"/>
                </a:solidFill>
              </a:rPr>
              <a:t> </a:t>
            </a:r>
            <a:r>
              <a:rPr lang="en-US" sz="1000" dirty="0" smtClean="0">
                <a:solidFill>
                  <a:srgbClr val="292929"/>
                </a:solidFill>
              </a:rPr>
              <a:t>Compelling Web Experiences</a:t>
            </a:r>
            <a:endParaRPr lang="en-US" sz="1000" dirty="0">
              <a:solidFill>
                <a:srgbClr val="292929"/>
              </a:solidFill>
            </a:endParaRPr>
          </a:p>
        </p:txBody>
      </p:sp>
      <p:pic>
        <p:nvPicPr>
          <p:cNvPr id="8" name="Picture 26" descr="logo-jpg-849"/>
          <p:cNvPicPr>
            <a:picLocks noChangeAspect="1" noChangeArrowheads="1"/>
          </p:cNvPicPr>
          <p:nvPr userDrawn="1"/>
        </p:nvPicPr>
        <p:blipFill>
          <a:blip r:embed="rId4" cstate="print"/>
          <a:srcRect/>
          <a:stretch>
            <a:fillRect/>
          </a:stretch>
        </p:blipFill>
        <p:spPr bwMode="auto">
          <a:xfrm>
            <a:off x="8230568" y="171450"/>
            <a:ext cx="805482" cy="593254"/>
          </a:xfrm>
          <a:prstGeom prst="rect">
            <a:avLst/>
          </a:prstGeom>
          <a:noFill/>
        </p:spPr>
      </p:pic>
    </p:spTree>
    <p:extLst>
      <p:ext uri="{BB962C8B-B14F-4D97-AF65-F5344CB8AC3E}">
        <p14:creationId xmlns:p14="http://schemas.microsoft.com/office/powerpoint/2010/main" val="2457773603"/>
      </p:ext>
    </p:extLst>
  </p:cSld>
  <p:clrMapOvr>
    <a:masterClrMapping/>
  </p:clrMapOvr>
  <p:transition>
    <p:wip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lide Image Chapter">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6862763"/>
          </a:xfrm>
        </p:spPr>
        <p:txBody>
          <a:bodyPr/>
          <a:lstStyle/>
          <a:p>
            <a:r>
              <a:rPr lang="en-US" dirty="0" smtClean="0"/>
              <a:t>Click icon to add picture</a:t>
            </a:r>
            <a:endParaRPr lang="en-US" dirty="0"/>
          </a:p>
        </p:txBody>
      </p:sp>
      <p:sp>
        <p:nvSpPr>
          <p:cNvPr id="7" name="Rectangle 6"/>
          <p:cNvSpPr/>
          <p:nvPr userDrawn="1"/>
        </p:nvSpPr>
        <p:spPr bwMode="auto">
          <a:xfrm>
            <a:off x="0" y="0"/>
            <a:ext cx="9144000" cy="6858000"/>
          </a:xfrm>
          <a:prstGeom prst="rect">
            <a:avLst/>
          </a:prstGeom>
          <a:solidFill>
            <a:schemeClr val="bg2"/>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US" dirty="0" smtClean="0">
              <a:solidFill>
                <a:srgbClr val="5F5F5F"/>
              </a:solidFill>
            </a:endParaRPr>
          </a:p>
        </p:txBody>
      </p:sp>
      <p:sp>
        <p:nvSpPr>
          <p:cNvPr id="13" name="Text Placeholder 12"/>
          <p:cNvSpPr>
            <a:spLocks noGrp="1"/>
          </p:cNvSpPr>
          <p:nvPr>
            <p:ph type="body" sz="quarter" idx="11" hasCustomPrompt="1"/>
          </p:nvPr>
        </p:nvSpPr>
        <p:spPr>
          <a:xfrm>
            <a:off x="-15246" y="4678258"/>
            <a:ext cx="6732588" cy="622950"/>
          </a:xfr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2700000" scaled="1"/>
            <a:tileRect/>
          </a:gradFill>
          <a:scene3d>
            <a:camera prst="orthographicFront"/>
            <a:lightRig rig="threePt" dir="t"/>
          </a:scene3d>
          <a:sp3d>
            <a:bevelT/>
          </a:sp3d>
        </p:spPr>
        <p:txBody>
          <a:bodyPr anchor="ctr"/>
          <a:lstStyle>
            <a:lvl1pPr marL="0" indent="0" algn="l">
              <a:buFont typeface="Arial" pitchFamily="34" charset="0"/>
              <a:buNone/>
              <a:defRPr sz="2400" b="1" baseline="0">
                <a:solidFill>
                  <a:schemeClr val="bg1"/>
                </a:solidFill>
                <a:latin typeface="Calibri" pitchFamily="34" charset="0"/>
                <a:cs typeface="Calibri" pitchFamily="34" charset="0"/>
              </a:defRPr>
            </a:lvl1pPr>
          </a:lstStyle>
          <a:p>
            <a:pPr lvl="0"/>
            <a:r>
              <a:rPr lang="da-DK" dirty="0" smtClean="0"/>
              <a:t>Click to enter chapter title</a:t>
            </a:r>
            <a:endParaRPr lang="en-US" dirty="0" smtClean="0"/>
          </a:p>
        </p:txBody>
      </p:sp>
    </p:spTree>
    <p:extLst>
      <p:ext uri="{BB962C8B-B14F-4D97-AF65-F5344CB8AC3E}">
        <p14:creationId xmlns:p14="http://schemas.microsoft.com/office/powerpoint/2010/main" val="3383020306"/>
      </p:ext>
    </p:extLst>
  </p:cSld>
  <p:clrMapOvr>
    <a:masterClrMapping/>
  </p:clrMapOvr>
  <p:transition>
    <p:wip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Generic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11188" y="1340768"/>
            <a:ext cx="8032778" cy="5184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73283563"/>
      </p:ext>
    </p:extLst>
  </p:cSld>
  <p:clrMapOvr>
    <a:masterClrMapping/>
  </p:clrMapOvr>
  <p:transition>
    <p:wip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Image with descri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0"/>
          </p:nvPr>
        </p:nvSpPr>
        <p:spPr>
          <a:xfrm>
            <a:off x="612416" y="1340768"/>
            <a:ext cx="5388344" cy="5112568"/>
          </a:xfrm>
        </p:spPr>
        <p:txBody>
          <a:bodyPr/>
          <a:lstStyle/>
          <a:p>
            <a:r>
              <a:rPr lang="en-US" dirty="0" smtClean="0"/>
              <a:t>Click icon to add picture</a:t>
            </a:r>
            <a:endParaRPr lang="en-US" dirty="0"/>
          </a:p>
        </p:txBody>
      </p:sp>
      <p:sp>
        <p:nvSpPr>
          <p:cNvPr id="8" name="Text Placeholder 7"/>
          <p:cNvSpPr>
            <a:spLocks noGrp="1"/>
          </p:cNvSpPr>
          <p:nvPr>
            <p:ph type="body" sz="quarter" idx="11"/>
          </p:nvPr>
        </p:nvSpPr>
        <p:spPr>
          <a:xfrm>
            <a:off x="6143636" y="1340788"/>
            <a:ext cx="2714644" cy="5112568"/>
          </a:xfrm>
        </p:spPr>
        <p:txBody>
          <a:bodyPr/>
          <a:lstStyle>
            <a:lvl1pPr marL="177800" indent="-177800" defTabSz="720000">
              <a:defRPr sz="1600"/>
            </a:lvl1pPr>
            <a:lvl2pPr marL="355600" indent="-177800">
              <a:defRPr sz="1400"/>
            </a:lvl2pPr>
            <a:lvl3pPr marL="531813" indent="-176213">
              <a:defRPr sz="1400"/>
            </a:lvl3pPr>
            <a:lvl4pPr>
              <a:defRPr sz="1200"/>
            </a:lvl4pPr>
            <a:lvl5pPr>
              <a:defRPr sz="11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981443615"/>
      </p:ext>
    </p:extLst>
  </p:cSld>
  <p:clrMapOvr>
    <a:masterClrMapping/>
  </p:clrMapOvr>
  <p:transition>
    <p:wip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blank" preserve="1">
  <p:cSld name="Slide Trailer">
    <p:spTree>
      <p:nvGrpSpPr>
        <p:cNvPr id="1" name=""/>
        <p:cNvGrpSpPr/>
        <p:nvPr/>
      </p:nvGrpSpPr>
      <p:grpSpPr>
        <a:xfrm>
          <a:off x="0" y="0"/>
          <a:ext cx="0" cy="0"/>
          <a:chOff x="0" y="0"/>
          <a:chExt cx="0" cy="0"/>
        </a:xfrm>
      </p:grpSpPr>
      <p:pic>
        <p:nvPicPr>
          <p:cNvPr id="2" name="Picture 6" descr="Sitecore-logo-vert-500"/>
          <p:cNvPicPr>
            <a:picLocks noChangeAspect="1" noChangeArrowheads="1"/>
          </p:cNvPicPr>
          <p:nvPr userDrawn="1"/>
        </p:nvPicPr>
        <p:blipFill>
          <a:blip r:embed="rId2" cstate="print"/>
          <a:srcRect/>
          <a:stretch>
            <a:fillRect/>
          </a:stretch>
        </p:blipFill>
        <p:spPr bwMode="auto">
          <a:xfrm>
            <a:off x="2195513" y="1700213"/>
            <a:ext cx="4762500" cy="3505200"/>
          </a:xfrm>
          <a:prstGeom prst="rect">
            <a:avLst/>
          </a:prstGeom>
          <a:noFill/>
        </p:spPr>
      </p:pic>
    </p:spTree>
    <p:extLst>
      <p:ext uri="{BB962C8B-B14F-4D97-AF65-F5344CB8AC3E}">
        <p14:creationId xmlns:p14="http://schemas.microsoft.com/office/powerpoint/2010/main" val="3275188529"/>
      </p:ext>
    </p:extLst>
  </p:cSld>
  <p:clrMapOvr>
    <a:masterClrMapping/>
  </p:clrMapOvr>
  <p:transition>
    <p:wip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21596" r:id="rId3" imgW="0" imgH="0" progId="PowerPoint.Show.8">
                  <p:embed/>
                </p:oleObj>
              </mc:Choice>
              <mc:Fallback>
                <p:oleObj r:id="rId3"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defRPr/>
            </a:pPr>
            <a:r>
              <a:rPr lang="en-GB" sz="900">
                <a:solidFill>
                  <a:srgbClr val="FFFFFF"/>
                </a:solidFill>
              </a:rPr>
              <a:t>Page </a:t>
            </a:r>
            <a:fld id="{1BB918BE-F98F-4876-A67E-213DE6BE76D4}" type="slidenum">
              <a:rPr lang="en-GB" sz="900">
                <a:solidFill>
                  <a:srgbClr val="FFFFFF"/>
                </a:solidFill>
              </a:rPr>
              <a:pPr marL="628650" fontAlgn="base">
                <a:spcBef>
                  <a:spcPct val="0"/>
                </a:spcBef>
                <a:spcAft>
                  <a:spcPct val="0"/>
                </a:spcAft>
                <a:tabLst>
                  <a:tab pos="4483100" algn="ctr"/>
                  <a:tab pos="8072438" algn="r"/>
                </a:tabLst>
                <a:defRPr/>
              </a:pPr>
              <a:t>‹#›</a:t>
            </a:fld>
            <a:r>
              <a:rPr lang="en-GB" sz="900">
                <a:solidFill>
                  <a:srgbClr val="FFFFFF"/>
                </a:solidFill>
              </a:rPr>
              <a:t>	www.sitecore.net		</a:t>
            </a:r>
          </a:p>
        </p:txBody>
      </p:sp>
      <p:pic>
        <p:nvPicPr>
          <p:cNvPr id="6" name="Picture 14" descr="logo-jpg-849"/>
          <p:cNvPicPr>
            <a:picLocks noChangeAspect="1" noChangeArrowheads="1"/>
          </p:cNvPicPr>
          <p:nvPr/>
        </p:nvPicPr>
        <p:blipFill>
          <a:blip r:embed="rId4" cstate="print"/>
          <a:srcRect/>
          <a:stretch>
            <a:fillRect/>
          </a:stretch>
        </p:blipFill>
        <p:spPr bwMode="auto">
          <a:xfrm>
            <a:off x="7740650" y="171450"/>
            <a:ext cx="1295400" cy="954088"/>
          </a:xfrm>
          <a:prstGeom prst="rect">
            <a:avLst/>
          </a:prstGeom>
          <a:noFill/>
          <a:ln w="9525">
            <a:noFill/>
            <a:miter lim="800000"/>
            <a:headEnd/>
            <a:tailEnd/>
          </a:ln>
        </p:spPr>
      </p:pic>
      <p:sp>
        <p:nvSpPr>
          <p:cNvPr id="7" name="Text Box 15"/>
          <p:cNvSpPr txBox="1">
            <a:spLocks noChangeArrowheads="1"/>
          </p:cNvSpPr>
          <p:nvPr/>
        </p:nvSpPr>
        <p:spPr bwMode="auto">
          <a:xfrm>
            <a:off x="114300" y="160338"/>
            <a:ext cx="2395538" cy="247650"/>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defRPr/>
            </a:pPr>
            <a:r>
              <a:rPr lang="en-GB" sz="1000" dirty="0">
                <a:solidFill>
                  <a:srgbClr val="EE3124"/>
                </a:solidFill>
              </a:rPr>
              <a:t>Sitecore.</a:t>
            </a:r>
            <a:r>
              <a:rPr lang="en-GB" sz="1000" dirty="0">
                <a:solidFill>
                  <a:srgbClr val="5F5F5F"/>
                </a:solidFill>
              </a:rPr>
              <a:t> </a:t>
            </a:r>
            <a:r>
              <a:rPr lang="en-GB" sz="1000" dirty="0">
                <a:solidFill>
                  <a:srgbClr val="292929"/>
                </a:solidFill>
              </a:rPr>
              <a:t>Compelling Web Experiences</a:t>
            </a:r>
          </a:p>
        </p:txBody>
      </p:sp>
      <p:sp>
        <p:nvSpPr>
          <p:cNvPr id="955395" name="Rectangle 3"/>
          <p:cNvSpPr>
            <a:spLocks noGrp="1" noChangeArrowheads="1"/>
          </p:cNvSpPr>
          <p:nvPr>
            <p:ph type="ctrTitle"/>
          </p:nvPr>
        </p:nvSpPr>
        <p:spPr>
          <a:xfrm>
            <a:off x="1042988" y="2130425"/>
            <a:ext cx="7415212" cy="1154113"/>
          </a:xfrm>
        </p:spPr>
        <p:txBody>
          <a:bodyPr/>
          <a:lstStyle>
            <a:lvl1pPr>
              <a:defRPr/>
            </a:lvl1pPr>
          </a:lstStyle>
          <a:p>
            <a:r>
              <a:rPr lang="en-GB"/>
              <a:t>Click to edit Master title style</a:t>
            </a:r>
          </a:p>
        </p:txBody>
      </p:sp>
      <p:sp>
        <p:nvSpPr>
          <p:cNvPr id="955396" name="Rectangle 4"/>
          <p:cNvSpPr>
            <a:spLocks noGrp="1" noChangeArrowheads="1"/>
          </p:cNvSpPr>
          <p:nvPr>
            <p:ph type="subTitle" idx="1"/>
          </p:nvPr>
        </p:nvSpPr>
        <p:spPr>
          <a:xfrm>
            <a:off x="1042988" y="3500438"/>
            <a:ext cx="6729412" cy="2138362"/>
          </a:xfrm>
        </p:spPr>
        <p:txBody>
          <a:bodyPr/>
          <a:lstStyle>
            <a:lvl1pPr marL="0" indent="0">
              <a:buFontTx/>
              <a:buNone/>
              <a:defRPr sz="1600"/>
            </a:lvl1pPr>
          </a:lstStyle>
          <a:p>
            <a:r>
              <a:rPr lang="en-GB"/>
              <a:t>Click to edit Master subtitle style</a:t>
            </a:r>
          </a:p>
        </p:txBody>
      </p:sp>
    </p:spTree>
    <p:extLst>
      <p:ext uri="{BB962C8B-B14F-4D97-AF65-F5344CB8AC3E}">
        <p14:creationId xmlns:p14="http://schemas.microsoft.com/office/powerpoint/2010/main" val="982076229"/>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200" spc="-150" baseline="0">
                <a:latin typeface="Arial Black"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Font typeface="Wingdings" pitchFamily="2" charset="2"/>
              <a:buChar char="§"/>
              <a:defRPr sz="2400" kern="700" spc="-130" baseline="0">
                <a:latin typeface="Arial" pitchFamily="34" charset="0"/>
                <a:cs typeface="Arial" pitchFamily="34" charset="0"/>
              </a:defRPr>
            </a:lvl1pPr>
            <a:lvl2pPr>
              <a:buFont typeface="Wingdings" pitchFamily="2" charset="2"/>
              <a:buChar char="§"/>
              <a:defRPr sz="2000" kern="700" spc="-130" baseline="0">
                <a:latin typeface="Arial" pitchFamily="34" charset="0"/>
                <a:cs typeface="Arial" pitchFamily="34" charset="0"/>
              </a:defRPr>
            </a:lvl2pPr>
            <a:lvl3pPr>
              <a:buFont typeface="Wingdings" pitchFamily="2" charset="2"/>
              <a:buChar char="§"/>
              <a:defRPr kern="700" spc="-130" baseline="0">
                <a:latin typeface="Arial" pitchFamily="34" charset="0"/>
                <a:cs typeface="Arial" pitchFamily="34" charset="0"/>
              </a:defRPr>
            </a:lvl3pPr>
            <a:lvl4pPr>
              <a:buFont typeface="Wingdings" pitchFamily="2" charset="2"/>
              <a:buChar char="§"/>
              <a:defRPr kern="700" spc="-130" baseline="0">
                <a:latin typeface="Arial" pitchFamily="34" charset="0"/>
                <a:cs typeface="Arial" pitchFamily="34" charset="0"/>
              </a:defRPr>
            </a:lvl4pPr>
            <a:lvl5pPr>
              <a:buFont typeface="Wingdings" pitchFamily="2" charset="2"/>
              <a:buChar char="§"/>
              <a:defRPr kern="700" spc="-130" baseline="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2182541"/>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3460641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esentation Frontpage">
    <p:spTree>
      <p:nvGrpSpPr>
        <p:cNvPr id="1" name=""/>
        <p:cNvGrpSpPr/>
        <p:nvPr/>
      </p:nvGrpSpPr>
      <p:grpSpPr>
        <a:xfrm>
          <a:off x="0" y="0"/>
          <a:ext cx="0" cy="0"/>
          <a:chOff x="0" y="0"/>
          <a:chExt cx="0" cy="0"/>
        </a:xfrm>
      </p:grpSpPr>
      <p:sp>
        <p:nvSpPr>
          <p:cNvPr id="3" name="Rectangle 2">
            <a:hlinkClick r:id="rId2" action="ppaction://hlinkpres?slideindex=1&amp;slidetitle=Content Management Systems"/>
          </p:cNvPr>
          <p:cNvSpPr>
            <a:spLocks noChangeArrowheads="1"/>
          </p:cNvSpPr>
          <p:nvPr userDrawn="1"/>
        </p:nvSpPr>
        <p:spPr bwMode="auto">
          <a:xfrm>
            <a:off x="0" y="4000500"/>
            <a:ext cx="9144000" cy="2884488"/>
          </a:xfrm>
          <a:prstGeom prst="rect">
            <a:avLst/>
          </a:prstGeom>
          <a:solidFill>
            <a:srgbClr val="EE3124"/>
          </a:solidFill>
          <a:ln w="9525" algn="ctr">
            <a:noFill/>
            <a:miter lim="800000"/>
            <a:headEnd/>
            <a:tailEnd/>
          </a:ln>
        </p:spPr>
        <p:txBody>
          <a:bodyPr wrap="none" lIns="90000" tIns="46800" rIns="90000" bIns="46800" anchor="ctr"/>
          <a:lstStyle/>
          <a:p>
            <a:pPr fontAlgn="base">
              <a:spcBef>
                <a:spcPct val="0"/>
              </a:spcBef>
              <a:spcAft>
                <a:spcPct val="0"/>
              </a:spcAft>
            </a:pPr>
            <a:endParaRPr lang="en-US" dirty="0">
              <a:solidFill>
                <a:prstClr val="black"/>
              </a:solidFill>
            </a:endParaRPr>
          </a:p>
        </p:txBody>
      </p:sp>
      <p:sp>
        <p:nvSpPr>
          <p:cNvPr id="2" name="Title 1"/>
          <p:cNvSpPr>
            <a:spLocks noGrp="1"/>
          </p:cNvSpPr>
          <p:nvPr>
            <p:ph type="title" hasCustomPrompt="1"/>
          </p:nvPr>
        </p:nvSpPr>
        <p:spPr>
          <a:xfrm>
            <a:off x="660421" y="4210059"/>
            <a:ext cx="7983545" cy="576263"/>
          </a:xfrm>
        </p:spPr>
        <p:txBody>
          <a:bodyPr/>
          <a:lstStyle>
            <a:lvl1pPr>
              <a:defRPr sz="4000" baseline="0">
                <a:solidFill>
                  <a:schemeClr val="bg1"/>
                </a:solidFill>
              </a:defRPr>
            </a:lvl1pPr>
          </a:lstStyle>
          <a:p>
            <a:r>
              <a:rPr lang="en-US" dirty="0" smtClean="0"/>
              <a:t>Click to enter deck title</a:t>
            </a:r>
            <a:endParaRPr lang="en-US" dirty="0"/>
          </a:p>
        </p:txBody>
      </p:sp>
      <p:sp>
        <p:nvSpPr>
          <p:cNvPr id="10" name="Text Placeholder 9"/>
          <p:cNvSpPr>
            <a:spLocks noGrp="1"/>
          </p:cNvSpPr>
          <p:nvPr>
            <p:ph type="body" sz="quarter" idx="10" hasCustomPrompt="1"/>
          </p:nvPr>
        </p:nvSpPr>
        <p:spPr>
          <a:xfrm>
            <a:off x="642938" y="4929188"/>
            <a:ext cx="8001028" cy="1000142"/>
          </a:xfrm>
        </p:spPr>
        <p:txBody>
          <a:bodyPr/>
          <a:lstStyle>
            <a:lvl1pPr marL="0" indent="0">
              <a:buNone/>
              <a:defRPr sz="2400" baseline="0">
                <a:solidFill>
                  <a:schemeClr val="bg1"/>
                </a:solidFill>
                <a:latin typeface="+mj-lt"/>
              </a:defRPr>
            </a:lvl1pPr>
            <a:lvl2pPr>
              <a:buNone/>
              <a:defRPr baseline="0">
                <a:latin typeface="+mj-lt"/>
              </a:defRPr>
            </a:lvl2pPr>
            <a:lvl3pPr>
              <a:buNone/>
              <a:defRPr baseline="0">
                <a:latin typeface="+mj-lt"/>
              </a:defRPr>
            </a:lvl3pPr>
            <a:lvl4pPr>
              <a:buNone/>
              <a:defRPr baseline="0">
                <a:latin typeface="+mj-lt"/>
              </a:defRPr>
            </a:lvl4pPr>
            <a:lvl5pPr>
              <a:buNone/>
              <a:defRPr baseline="0">
                <a:latin typeface="+mj-lt"/>
              </a:defRPr>
            </a:lvl5pPr>
          </a:lstStyle>
          <a:p>
            <a:pPr lvl="0"/>
            <a:r>
              <a:rPr lang="en-US" dirty="0" smtClean="0"/>
              <a:t>Subtitle</a:t>
            </a:r>
          </a:p>
        </p:txBody>
      </p:sp>
      <p:sp>
        <p:nvSpPr>
          <p:cNvPr id="12" name="Content Placeholder 11"/>
          <p:cNvSpPr>
            <a:spLocks noGrp="1"/>
          </p:cNvSpPr>
          <p:nvPr>
            <p:ph sz="quarter" idx="11" hasCustomPrompt="1"/>
          </p:nvPr>
        </p:nvSpPr>
        <p:spPr>
          <a:xfrm>
            <a:off x="642938" y="6000750"/>
            <a:ext cx="6143640" cy="357207"/>
          </a:xfrm>
        </p:spPr>
        <p:txBody>
          <a:bodyPr/>
          <a:lstStyle>
            <a:lvl1pPr>
              <a:buFont typeface="Arial" pitchFamily="34" charset="0"/>
              <a:buNone/>
              <a:defRPr sz="1400" baseline="0">
                <a:solidFill>
                  <a:schemeClr val="bg1"/>
                </a:solidFill>
              </a:defRPr>
            </a:lvl1pPr>
            <a:lvl2pPr>
              <a:buNone/>
              <a:defRPr/>
            </a:lvl2pPr>
            <a:lvl3pPr>
              <a:buNone/>
              <a:defRPr/>
            </a:lvl3pPr>
            <a:lvl4pPr>
              <a:buNone/>
              <a:defRPr/>
            </a:lvl4pPr>
            <a:lvl5pPr>
              <a:buNone/>
              <a:defRPr/>
            </a:lvl5pPr>
          </a:lstStyle>
          <a:p>
            <a:pPr lvl="0"/>
            <a:r>
              <a:rPr lang="en-US" dirty="0" smtClean="0"/>
              <a:t>[Presenter Name], [Presenter Title]</a:t>
            </a:r>
            <a:endParaRPr lang="en-US" dirty="0"/>
          </a:p>
        </p:txBody>
      </p:sp>
      <p:sp>
        <p:nvSpPr>
          <p:cNvPr id="14" name="Text Placeholder 13"/>
          <p:cNvSpPr>
            <a:spLocks noGrp="1"/>
          </p:cNvSpPr>
          <p:nvPr>
            <p:ph type="body" sz="quarter" idx="12" hasCustomPrompt="1"/>
          </p:nvPr>
        </p:nvSpPr>
        <p:spPr>
          <a:xfrm>
            <a:off x="642938" y="6429375"/>
            <a:ext cx="6143625" cy="285773"/>
          </a:xfrm>
        </p:spPr>
        <p:txBody>
          <a:bodyPr/>
          <a:lstStyle>
            <a:lvl1pPr>
              <a:buNone/>
              <a:defRPr sz="1400" baseline="0">
                <a:solidFill>
                  <a:schemeClr val="bg1"/>
                </a:solidFill>
              </a:defRPr>
            </a:lvl1pPr>
            <a:lvl2pPr>
              <a:buNone/>
              <a:defRPr sz="1200">
                <a:solidFill>
                  <a:schemeClr val="bg1"/>
                </a:solidFill>
              </a:defRPr>
            </a:lvl2pPr>
            <a:lvl3pPr>
              <a:buNone/>
              <a:defRPr sz="1100">
                <a:solidFill>
                  <a:schemeClr val="bg1"/>
                </a:solidFill>
              </a:defRPr>
            </a:lvl3pPr>
            <a:lvl4pPr>
              <a:buNone/>
              <a:defRPr sz="1050">
                <a:solidFill>
                  <a:schemeClr val="bg1"/>
                </a:solidFill>
              </a:defRPr>
            </a:lvl4pPr>
            <a:lvl5pPr>
              <a:buNone/>
              <a:defRPr sz="1000">
                <a:solidFill>
                  <a:schemeClr val="bg1"/>
                </a:solidFill>
              </a:defRPr>
            </a:lvl5pPr>
          </a:lstStyle>
          <a:p>
            <a:pPr lvl="0"/>
            <a:r>
              <a:rPr lang="en-US" dirty="0" smtClean="0"/>
              <a:t>[Presenter Email]</a:t>
            </a:r>
            <a:endParaRPr lang="en-US" dirty="0"/>
          </a:p>
        </p:txBody>
      </p:sp>
    </p:spTree>
    <p:extLst>
      <p:ext uri="{BB962C8B-B14F-4D97-AF65-F5344CB8AC3E}">
        <p14:creationId xmlns:p14="http://schemas.microsoft.com/office/powerpoint/2010/main" val="186070309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1188" y="1412875"/>
            <a:ext cx="3884612"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12875"/>
            <a:ext cx="38846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9973752"/>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0864194"/>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34110694"/>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7832071"/>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8818279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0787965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18340222"/>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765175"/>
            <a:ext cx="1979613" cy="5184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1188" y="765175"/>
            <a:ext cx="5789612" cy="5184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00081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Agenda</a:t>
            </a:r>
            <a:endParaRPr lang="en-US" dirty="0"/>
          </a:p>
        </p:txBody>
      </p:sp>
      <p:sp>
        <p:nvSpPr>
          <p:cNvPr id="4" name="Text Placeholder 3"/>
          <p:cNvSpPr>
            <a:spLocks noGrp="1"/>
          </p:cNvSpPr>
          <p:nvPr>
            <p:ph type="body" sz="quarter" idx="10" hasCustomPrompt="1"/>
          </p:nvPr>
        </p:nvSpPr>
        <p:spPr>
          <a:xfrm>
            <a:off x="612416" y="1428750"/>
            <a:ext cx="7960112" cy="4857750"/>
          </a:xfrm>
        </p:spPr>
        <p:txBody>
          <a:bodyPr/>
          <a:lstStyle>
            <a:lvl1pPr>
              <a:defRPr baseline="0"/>
            </a:lvl1pPr>
            <a:lvl2pPr>
              <a:defRPr baseline="0"/>
            </a:lvl2pPr>
          </a:lstStyle>
          <a:p>
            <a:pPr lvl="0"/>
            <a:r>
              <a:rPr lang="en-US" dirty="0" smtClean="0"/>
              <a:t>Chapter title</a:t>
            </a:r>
          </a:p>
          <a:p>
            <a:pPr lvl="1"/>
            <a:r>
              <a:rPr lang="en-US" dirty="0" smtClean="0"/>
              <a:t>Chapter detail title</a:t>
            </a:r>
          </a:p>
        </p:txBody>
      </p:sp>
    </p:spTree>
    <p:extLst>
      <p:ext uri="{BB962C8B-B14F-4D97-AF65-F5344CB8AC3E}">
        <p14:creationId xmlns:p14="http://schemas.microsoft.com/office/powerpoint/2010/main" val="2039805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Slide Chapter">
    <p:spTree>
      <p:nvGrpSpPr>
        <p:cNvPr id="1" name=""/>
        <p:cNvGrpSpPr/>
        <p:nvPr/>
      </p:nvGrpSpPr>
      <p:grpSpPr>
        <a:xfrm>
          <a:off x="0" y="0"/>
          <a:ext cx="0" cy="0"/>
          <a:chOff x="0" y="0"/>
          <a:chExt cx="0" cy="0"/>
        </a:xfrm>
      </p:grpSpPr>
      <p:sp>
        <p:nvSpPr>
          <p:cNvPr id="955395" name="Rectangle 3"/>
          <p:cNvSpPr>
            <a:spLocks noGrp="1" noChangeArrowheads="1"/>
          </p:cNvSpPr>
          <p:nvPr>
            <p:ph type="ctrTitle" hasCustomPrompt="1"/>
          </p:nvPr>
        </p:nvSpPr>
        <p:spPr>
          <a:xfrm>
            <a:off x="1042988" y="2130425"/>
            <a:ext cx="7415212" cy="1154113"/>
          </a:xfrm>
        </p:spPr>
        <p:txBody>
          <a:bodyPr/>
          <a:lstStyle>
            <a:lvl1pPr>
              <a:defRPr/>
            </a:lvl1pPr>
          </a:lstStyle>
          <a:p>
            <a:r>
              <a:rPr lang="en-US" dirty="0" smtClean="0"/>
              <a:t>Click to edit your chapter title</a:t>
            </a:r>
            <a:endParaRPr lang="en-US" dirty="0"/>
          </a:p>
        </p:txBody>
      </p:sp>
      <p:sp>
        <p:nvSpPr>
          <p:cNvPr id="955396" name="Rectangle 4"/>
          <p:cNvSpPr>
            <a:spLocks noGrp="1" noChangeArrowheads="1"/>
          </p:cNvSpPr>
          <p:nvPr>
            <p:ph type="subTitle" idx="1" hasCustomPrompt="1"/>
          </p:nvPr>
        </p:nvSpPr>
        <p:spPr>
          <a:xfrm>
            <a:off x="1042988" y="3500438"/>
            <a:ext cx="6729412" cy="2138362"/>
          </a:xfrm>
        </p:spPr>
        <p:txBody>
          <a:bodyPr/>
          <a:lstStyle>
            <a:lvl1pPr marL="0" indent="0">
              <a:buFontTx/>
              <a:buNone/>
              <a:defRPr sz="1600"/>
            </a:lvl1pPr>
          </a:lstStyle>
          <a:p>
            <a:r>
              <a:rPr lang="en-US" dirty="0" smtClean="0"/>
              <a:t>Click to edit chapter subtitle</a:t>
            </a:r>
            <a:endParaRPr lang="en-US" dirty="0"/>
          </a:p>
        </p:txBody>
      </p:sp>
      <p:graphicFrame>
        <p:nvGraphicFramePr>
          <p:cNvPr id="955398"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2380" r:id="rId3" imgW="0" imgH="0" progId="PowerPoint.Show.8">
                  <p:embed/>
                </p:oleObj>
              </mc:Choice>
              <mc:Fallback>
                <p:oleObj r:id="rId3"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5399" name="Rectangle 7"/>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prstClr val="white"/>
                </a:solidFill>
              </a:rPr>
              <a:t>Page </a:t>
            </a:r>
            <a:fld id="{FBE828FD-3D74-4D70-90D1-6F2931D3B39D}" type="slidenum">
              <a:rPr lang="en-US" sz="900">
                <a:solidFill>
                  <a:prstClr val="white"/>
                </a:solidFill>
              </a:rPr>
              <a:pPr marL="628650" fontAlgn="base">
                <a:spcBef>
                  <a:spcPct val="0"/>
                </a:spcBef>
                <a:spcAft>
                  <a:spcPct val="0"/>
                </a:spcAft>
                <a:tabLst>
                  <a:tab pos="4483100" algn="ctr"/>
                  <a:tab pos="8072438" algn="r"/>
                </a:tabLst>
              </a:pPr>
              <a:t>‹#›</a:t>
            </a:fld>
            <a:r>
              <a:rPr lang="en-US" sz="900" dirty="0">
                <a:solidFill>
                  <a:prstClr val="white"/>
                </a:solidFill>
              </a:rPr>
              <a:t>	www.sitecore.net		</a:t>
            </a:r>
          </a:p>
        </p:txBody>
      </p:sp>
      <p:pic>
        <p:nvPicPr>
          <p:cNvPr id="955406" name="Picture 14" descr="logo-jpg-849"/>
          <p:cNvPicPr>
            <a:picLocks noChangeAspect="1" noChangeArrowheads="1"/>
          </p:cNvPicPr>
          <p:nvPr/>
        </p:nvPicPr>
        <p:blipFill>
          <a:blip r:embed="rId4" cstate="screen"/>
          <a:srcRect/>
          <a:stretch>
            <a:fillRect/>
          </a:stretch>
        </p:blipFill>
        <p:spPr bwMode="auto">
          <a:xfrm>
            <a:off x="7740650" y="171450"/>
            <a:ext cx="1295400" cy="954088"/>
          </a:xfrm>
          <a:prstGeom prst="rect">
            <a:avLst/>
          </a:prstGeom>
          <a:noFill/>
        </p:spPr>
      </p:pic>
      <p:sp>
        <p:nvSpPr>
          <p:cNvPr id="955407" name="Text Box 15"/>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prstClr val="black"/>
                </a:solidFill>
              </a:rPr>
              <a:t> </a:t>
            </a:r>
            <a:r>
              <a:rPr lang="en-US" sz="1000" dirty="0" smtClean="0">
                <a:solidFill>
                  <a:srgbClr val="0000FF"/>
                </a:solidFill>
              </a:rPr>
              <a:t>Compelling Web Experiences</a:t>
            </a:r>
            <a:endParaRPr lang="en-US" sz="1000" dirty="0">
              <a:solidFill>
                <a:srgbClr val="0000FF"/>
              </a:solidFill>
            </a:endParaRPr>
          </a:p>
        </p:txBody>
      </p:sp>
    </p:spTree>
    <p:extLst>
      <p:ext uri="{BB962C8B-B14F-4D97-AF65-F5344CB8AC3E}">
        <p14:creationId xmlns:p14="http://schemas.microsoft.com/office/powerpoint/2010/main" val="255532399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Generic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11188" y="1412875"/>
            <a:ext cx="8032778" cy="49450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3668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B3B0AB-CFA4-4AD6-BADD-098169ABDAB4}" type="datetimeFigureOut">
              <a:rPr lang="en-US" smtClean="0"/>
              <a:t>5/2/2013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D7FBEAA-742A-4D9B-B81F-1A7521CE595F}" type="slidenum">
              <a:rPr lang="en-US" smtClean="0"/>
              <a:t>‹#›</a:t>
            </a:fld>
            <a:endParaRPr lang="en-US" dirty="0"/>
          </a:p>
        </p:txBody>
      </p:sp>
    </p:spTree>
    <p:extLst>
      <p:ext uri="{BB962C8B-B14F-4D97-AF65-F5344CB8AC3E}">
        <p14:creationId xmlns:p14="http://schemas.microsoft.com/office/powerpoint/2010/main" val="3300523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with descri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0"/>
          </p:nvPr>
        </p:nvSpPr>
        <p:spPr>
          <a:xfrm>
            <a:off x="612416" y="1428750"/>
            <a:ext cx="5388344" cy="4857750"/>
          </a:xfrm>
        </p:spPr>
        <p:txBody>
          <a:bodyPr/>
          <a:lstStyle/>
          <a:p>
            <a:r>
              <a:rPr lang="en-US" dirty="0" smtClean="0"/>
              <a:t>Click icon to add picture</a:t>
            </a:r>
            <a:endParaRPr lang="en-US" dirty="0"/>
          </a:p>
        </p:txBody>
      </p:sp>
      <p:sp>
        <p:nvSpPr>
          <p:cNvPr id="8" name="Text Placeholder 7"/>
          <p:cNvSpPr>
            <a:spLocks noGrp="1"/>
          </p:cNvSpPr>
          <p:nvPr>
            <p:ph type="body" sz="quarter" idx="11"/>
          </p:nvPr>
        </p:nvSpPr>
        <p:spPr>
          <a:xfrm>
            <a:off x="6143636" y="1428770"/>
            <a:ext cx="2714644" cy="4857750"/>
          </a:xfrm>
        </p:spPr>
        <p:txBody>
          <a:bodyPr/>
          <a:lstStyle>
            <a:lvl1pPr marL="177800" indent="-177800" defTabSz="720000">
              <a:defRPr sz="1600"/>
            </a:lvl1pPr>
            <a:lvl2pPr marL="355600" indent="-177800">
              <a:defRPr sz="1400"/>
            </a:lvl2pPr>
            <a:lvl3pPr marL="531813" indent="-176213">
              <a:defRPr sz="1400"/>
            </a:lvl3pPr>
            <a:lvl4pPr>
              <a:defRPr sz="1200"/>
            </a:lvl4pPr>
            <a:lvl5pPr>
              <a:defRPr sz="11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85722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Slide Trailer">
    <p:spTree>
      <p:nvGrpSpPr>
        <p:cNvPr id="1" name=""/>
        <p:cNvGrpSpPr/>
        <p:nvPr/>
      </p:nvGrpSpPr>
      <p:grpSpPr>
        <a:xfrm>
          <a:off x="0" y="0"/>
          <a:ext cx="0" cy="0"/>
          <a:chOff x="0" y="0"/>
          <a:chExt cx="0" cy="0"/>
        </a:xfrm>
      </p:grpSpPr>
      <p:pic>
        <p:nvPicPr>
          <p:cNvPr id="2" name="Picture 6" descr="Sitecore-logo-vert-500"/>
          <p:cNvPicPr>
            <a:picLocks noChangeAspect="1" noChangeArrowheads="1"/>
          </p:cNvPicPr>
          <p:nvPr userDrawn="1"/>
        </p:nvPicPr>
        <p:blipFill>
          <a:blip r:embed="rId2"/>
          <a:srcRect/>
          <a:stretch>
            <a:fillRect/>
          </a:stretch>
        </p:blipFill>
        <p:spPr bwMode="auto">
          <a:xfrm>
            <a:off x="2195513" y="1700213"/>
            <a:ext cx="4762500" cy="3505200"/>
          </a:xfrm>
          <a:prstGeom prst="rect">
            <a:avLst/>
          </a:prstGeom>
          <a:noFill/>
        </p:spPr>
      </p:pic>
    </p:spTree>
    <p:extLst>
      <p:ext uri="{BB962C8B-B14F-4D97-AF65-F5344CB8AC3E}">
        <p14:creationId xmlns:p14="http://schemas.microsoft.com/office/powerpoint/2010/main" val="9597622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graphicFrame>
        <p:nvGraphicFramePr>
          <p:cNvPr id="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20583" r:id="rId3" imgW="0" imgH="0" progId="PowerPoint.Show.8">
                  <p:embed/>
                </p:oleObj>
              </mc:Choice>
              <mc:Fallback>
                <p:oleObj r:id="rId3" imgW="0" imgH="0" progId="PowerPoint.Show.8">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604" name="Picture 4" descr="http://blogs.mccombs.utexas.edu/web-works/files/2009/09/sitecore_logo.gif"/>
          <p:cNvPicPr>
            <a:picLocks noChangeAspect="1" noChangeArrowheads="1"/>
          </p:cNvPicPr>
          <p:nvPr userDrawn="1"/>
        </p:nvPicPr>
        <p:blipFill>
          <a:blip r:embed="rId4" cstate="print"/>
          <a:srcRect/>
          <a:stretch>
            <a:fillRect/>
          </a:stretch>
        </p:blipFill>
        <p:spPr bwMode="auto">
          <a:xfrm>
            <a:off x="7236296" y="71416"/>
            <a:ext cx="1907736" cy="1295552"/>
          </a:xfrm>
          <a:prstGeom prst="rect">
            <a:avLst/>
          </a:prstGeom>
          <a:noFill/>
        </p:spPr>
      </p:pic>
    </p:spTree>
    <p:extLst>
      <p:ext uri="{BB962C8B-B14F-4D97-AF65-F5344CB8AC3E}">
        <p14:creationId xmlns:p14="http://schemas.microsoft.com/office/powerpoint/2010/main" val="369825056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Base" hidden="1"/>
          <p:cNvGraphicFramePr>
            <a:graphicFrameLocks/>
          </p:cNvGraphicFramePr>
          <p:nvPr/>
        </p:nvGraphicFramePr>
        <p:xfrm>
          <a:off x="1524001" y="1397001"/>
          <a:ext cx="6096000" cy="4064000"/>
        </p:xfrm>
        <a:graphic>
          <a:graphicData uri="http://schemas.openxmlformats.org/presentationml/2006/ole">
            <mc:AlternateContent xmlns:mc="http://schemas.openxmlformats.org/markup-compatibility/2006">
              <mc:Choice xmlns:v="urn:schemas-microsoft-com:vml" Requires="v">
                <p:oleObj spid="_x0000_s3404" r:id="rId3" imgW="0" imgH="0" progId="PowerPoint.Show.8">
                  <p:embed/>
                </p:oleObj>
              </mc:Choice>
              <mc:Fallback>
                <p:oleObj r:id="rId3"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1" y="1397001"/>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a:spLocks noChangeArrowheads="1"/>
          </p:cNvSpPr>
          <p:nvPr/>
        </p:nvSpPr>
        <p:spPr bwMode="auto">
          <a:xfrm>
            <a:off x="2" y="6669088"/>
            <a:ext cx="9144000" cy="188912"/>
          </a:xfrm>
          <a:prstGeom prst="rect">
            <a:avLst/>
          </a:prstGeom>
          <a:solidFill>
            <a:srgbClr val="EE3124"/>
          </a:solidFill>
          <a:ln w="9525">
            <a:noFill/>
            <a:miter lim="800000"/>
            <a:headEnd/>
            <a:tailEnd/>
          </a:ln>
          <a:effectLst/>
        </p:spPr>
        <p:txBody>
          <a:bodyPr wrap="none" lIns="89985" tIns="46792" rIns="89985" bIns="46792" anchor="ctr"/>
          <a:lstStyle/>
          <a:p>
            <a:pPr marL="628546" fontAlgn="base">
              <a:spcBef>
                <a:spcPct val="0"/>
              </a:spcBef>
              <a:spcAft>
                <a:spcPct val="0"/>
              </a:spcAft>
              <a:tabLst>
                <a:tab pos="4482359" algn="ctr"/>
                <a:tab pos="8071104" algn="r"/>
              </a:tabLst>
              <a:defRPr/>
            </a:pPr>
            <a:r>
              <a:rPr lang="en-GB" sz="900" dirty="0">
                <a:solidFill>
                  <a:srgbClr val="FFFFFF"/>
                </a:solidFill>
              </a:rPr>
              <a:t>Page </a:t>
            </a:r>
            <a:fld id="{5617AD25-A22B-4865-BDBE-F36610BD1ECF}" type="slidenum">
              <a:rPr lang="en-GB" sz="900">
                <a:solidFill>
                  <a:srgbClr val="FFFFFF"/>
                </a:solidFill>
              </a:rPr>
              <a:pPr marL="628546" fontAlgn="base">
                <a:spcBef>
                  <a:spcPct val="0"/>
                </a:spcBef>
                <a:spcAft>
                  <a:spcPct val="0"/>
                </a:spcAft>
                <a:tabLst>
                  <a:tab pos="4482359" algn="ctr"/>
                  <a:tab pos="8071104" algn="r"/>
                </a:tabLst>
                <a:defRPr/>
              </a:pPr>
              <a:t>‹#›</a:t>
            </a:fld>
            <a:r>
              <a:rPr lang="en-GB" sz="900" dirty="0">
                <a:solidFill>
                  <a:srgbClr val="FFFFFF"/>
                </a:solidFill>
              </a:rPr>
              <a:t>	www.sitecore.net		</a:t>
            </a:r>
          </a:p>
        </p:txBody>
      </p:sp>
      <p:pic>
        <p:nvPicPr>
          <p:cNvPr id="6" name="Picture 14" descr="logo-jpg-849"/>
          <p:cNvPicPr>
            <a:picLocks noChangeAspect="1" noChangeArrowheads="1"/>
          </p:cNvPicPr>
          <p:nvPr/>
        </p:nvPicPr>
        <p:blipFill>
          <a:blip r:embed="rId4" cstate="print"/>
          <a:srcRect/>
          <a:stretch>
            <a:fillRect/>
          </a:stretch>
        </p:blipFill>
        <p:spPr bwMode="auto">
          <a:xfrm>
            <a:off x="7740650" y="171450"/>
            <a:ext cx="1295400" cy="954088"/>
          </a:xfrm>
          <a:prstGeom prst="rect">
            <a:avLst/>
          </a:prstGeom>
          <a:noFill/>
          <a:ln w="9525">
            <a:noFill/>
            <a:miter lim="800000"/>
            <a:headEnd/>
            <a:tailEnd/>
          </a:ln>
        </p:spPr>
      </p:pic>
      <p:sp>
        <p:nvSpPr>
          <p:cNvPr id="7" name="Text Box 15"/>
          <p:cNvSpPr txBox="1">
            <a:spLocks noChangeArrowheads="1"/>
          </p:cNvSpPr>
          <p:nvPr/>
        </p:nvSpPr>
        <p:spPr bwMode="auto">
          <a:xfrm>
            <a:off x="114301" y="160339"/>
            <a:ext cx="2448552" cy="255723"/>
          </a:xfrm>
          <a:prstGeom prst="rect">
            <a:avLst/>
          </a:prstGeom>
          <a:noFill/>
          <a:ln w="9525" algn="ctr">
            <a:noFill/>
            <a:miter lim="800000"/>
            <a:headEnd/>
            <a:tailEnd/>
          </a:ln>
          <a:effectLst/>
        </p:spPr>
        <p:txBody>
          <a:bodyPr wrap="none" lIns="89985" tIns="46792" rIns="89985" bIns="46792">
            <a:spAutoFit/>
          </a:bodyPr>
          <a:lstStyle/>
          <a:p>
            <a:pPr fontAlgn="base">
              <a:spcBef>
                <a:spcPct val="0"/>
              </a:spcBef>
              <a:spcAft>
                <a:spcPct val="0"/>
              </a:spcAft>
              <a:defRPr/>
            </a:pPr>
            <a:r>
              <a:rPr lang="en-GB" sz="1000" dirty="0">
                <a:solidFill>
                  <a:srgbClr val="EE3124"/>
                </a:solidFill>
              </a:rPr>
              <a:t>Sitecore.</a:t>
            </a:r>
            <a:r>
              <a:rPr lang="en-GB" sz="1000" dirty="0">
                <a:solidFill>
                  <a:srgbClr val="5F5F5F"/>
                </a:solidFill>
              </a:rPr>
              <a:t> </a:t>
            </a:r>
            <a:r>
              <a:rPr lang="en-GB" sz="1000" dirty="0">
                <a:solidFill>
                  <a:srgbClr val="292929"/>
                </a:solidFill>
              </a:rPr>
              <a:t>Compelling Web Experiences</a:t>
            </a:r>
          </a:p>
        </p:txBody>
      </p:sp>
      <p:sp>
        <p:nvSpPr>
          <p:cNvPr id="955395" name="Rectangle 3"/>
          <p:cNvSpPr>
            <a:spLocks noGrp="1" noChangeArrowheads="1"/>
          </p:cNvSpPr>
          <p:nvPr>
            <p:ph type="ctrTitle"/>
          </p:nvPr>
        </p:nvSpPr>
        <p:spPr>
          <a:xfrm>
            <a:off x="1042988" y="2130427"/>
            <a:ext cx="7415212" cy="1154113"/>
          </a:xfrm>
        </p:spPr>
        <p:txBody>
          <a:bodyPr/>
          <a:lstStyle>
            <a:lvl1pPr>
              <a:defRPr/>
            </a:lvl1pPr>
          </a:lstStyle>
          <a:p>
            <a:r>
              <a:rPr lang="en-GB"/>
              <a:t>Click to edit Master title style</a:t>
            </a:r>
          </a:p>
        </p:txBody>
      </p:sp>
      <p:sp>
        <p:nvSpPr>
          <p:cNvPr id="955396" name="Rectangle 4"/>
          <p:cNvSpPr>
            <a:spLocks noGrp="1" noChangeArrowheads="1"/>
          </p:cNvSpPr>
          <p:nvPr>
            <p:ph type="subTitle" idx="1"/>
          </p:nvPr>
        </p:nvSpPr>
        <p:spPr>
          <a:xfrm>
            <a:off x="1042989" y="3500439"/>
            <a:ext cx="6729413" cy="2138362"/>
          </a:xfrm>
        </p:spPr>
        <p:txBody>
          <a:bodyPr/>
          <a:lstStyle>
            <a:lvl1pPr marL="0" indent="0">
              <a:buFontTx/>
              <a:buNone/>
              <a:defRPr sz="1700"/>
            </a:lvl1pPr>
          </a:lstStyle>
          <a:p>
            <a:r>
              <a:rPr lang="en-GB"/>
              <a:t>Click to edit Master subtitle style</a:t>
            </a:r>
          </a:p>
        </p:txBody>
      </p:sp>
    </p:spTree>
    <p:extLst>
      <p:ext uri="{BB962C8B-B14F-4D97-AF65-F5344CB8AC3E}">
        <p14:creationId xmlns:p14="http://schemas.microsoft.com/office/powerpoint/2010/main" val="194181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200" spc="-100" baseline="0">
                <a:latin typeface="Arial Black"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Font typeface="Wingdings" pitchFamily="2" charset="2"/>
              <a:buChar char="§"/>
              <a:defRPr sz="2400" kern="700" spc="0" baseline="0">
                <a:latin typeface="Arial" pitchFamily="34" charset="0"/>
                <a:cs typeface="Arial" pitchFamily="34" charset="0"/>
              </a:defRPr>
            </a:lvl1pPr>
            <a:lvl2pPr>
              <a:buFont typeface="Wingdings" pitchFamily="2" charset="2"/>
              <a:buChar char="§"/>
              <a:defRPr sz="2000" kern="700" spc="0" baseline="0">
                <a:latin typeface="Arial" pitchFamily="34" charset="0"/>
                <a:cs typeface="Arial" pitchFamily="34" charset="0"/>
              </a:defRPr>
            </a:lvl2pPr>
            <a:lvl3pPr>
              <a:buFont typeface="Wingdings" pitchFamily="2" charset="2"/>
              <a:buChar char="§"/>
              <a:defRPr kern="700" spc="0" baseline="0">
                <a:latin typeface="Arial" pitchFamily="34" charset="0"/>
                <a:cs typeface="Arial" pitchFamily="34" charset="0"/>
              </a:defRPr>
            </a:lvl3pPr>
            <a:lvl4pPr>
              <a:buFont typeface="Wingdings" pitchFamily="2" charset="2"/>
              <a:buChar char="§"/>
              <a:defRPr kern="700" spc="0" baseline="0">
                <a:latin typeface="Arial" pitchFamily="34" charset="0"/>
                <a:cs typeface="Arial" pitchFamily="34" charset="0"/>
              </a:defRPr>
            </a:lvl4pPr>
            <a:lvl5pPr>
              <a:buFont typeface="Wingdings" pitchFamily="2" charset="2"/>
              <a:buChar char="§"/>
              <a:defRPr kern="700" spc="0" baseline="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0459867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26" indent="0">
              <a:buNone/>
              <a:defRPr sz="1800"/>
            </a:lvl2pPr>
            <a:lvl3pPr marL="914248" indent="0">
              <a:buNone/>
              <a:defRPr sz="1700"/>
            </a:lvl3pPr>
            <a:lvl4pPr marL="1371374" indent="0">
              <a:buNone/>
              <a:defRPr sz="1400"/>
            </a:lvl4pPr>
            <a:lvl5pPr marL="1828498" indent="0">
              <a:buNone/>
              <a:defRPr sz="1400"/>
            </a:lvl5pPr>
            <a:lvl6pPr marL="2285623" indent="0">
              <a:buNone/>
              <a:defRPr sz="1400"/>
            </a:lvl6pPr>
            <a:lvl7pPr marL="2742746" indent="0">
              <a:buNone/>
              <a:defRPr sz="1400"/>
            </a:lvl7pPr>
            <a:lvl8pPr marL="3199872" indent="0">
              <a:buNone/>
              <a:defRPr sz="1400"/>
            </a:lvl8pPr>
            <a:lvl9pPr marL="3656995" indent="0">
              <a:buNone/>
              <a:defRPr sz="1400"/>
            </a:lvl9pPr>
          </a:lstStyle>
          <a:p>
            <a:pPr lvl="0"/>
            <a:r>
              <a:rPr lang="en-US" smtClean="0"/>
              <a:t>Click to edit Master text styles</a:t>
            </a:r>
          </a:p>
        </p:txBody>
      </p:sp>
    </p:spTree>
    <p:extLst>
      <p:ext uri="{BB962C8B-B14F-4D97-AF65-F5344CB8AC3E}">
        <p14:creationId xmlns:p14="http://schemas.microsoft.com/office/powerpoint/2010/main" val="3437759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1188" y="1412875"/>
            <a:ext cx="3884612"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12875"/>
            <a:ext cx="38846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979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40"/>
            <a:ext cx="8229601"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2"/>
            <a:ext cx="4040188" cy="639762"/>
          </a:xfrm>
        </p:spPr>
        <p:txBody>
          <a:bodyPr anchor="b"/>
          <a:lstStyle>
            <a:lvl1pPr marL="0" indent="0">
              <a:buNone/>
              <a:defRPr sz="2400" b="1"/>
            </a:lvl1pPr>
            <a:lvl2pPr marL="457126" indent="0">
              <a:buNone/>
              <a:defRPr sz="2000" b="1"/>
            </a:lvl2pPr>
            <a:lvl3pPr marL="914248" indent="0">
              <a:buNone/>
              <a:defRPr sz="1800" b="1"/>
            </a:lvl3pPr>
            <a:lvl4pPr marL="1371374" indent="0">
              <a:buNone/>
              <a:defRPr sz="1700" b="1"/>
            </a:lvl4pPr>
            <a:lvl5pPr marL="1828498" indent="0">
              <a:buNone/>
              <a:defRPr sz="1700" b="1"/>
            </a:lvl5pPr>
            <a:lvl6pPr marL="2285623" indent="0">
              <a:buNone/>
              <a:defRPr sz="1700" b="1"/>
            </a:lvl6pPr>
            <a:lvl7pPr marL="2742746" indent="0">
              <a:buNone/>
              <a:defRPr sz="1700" b="1"/>
            </a:lvl7pPr>
            <a:lvl8pPr marL="3199872" indent="0">
              <a:buNone/>
              <a:defRPr sz="1700" b="1"/>
            </a:lvl8pPr>
            <a:lvl9pPr marL="3656995" indent="0">
              <a:buNone/>
              <a:defRPr sz="17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2"/>
            <a:ext cx="4041775" cy="639762"/>
          </a:xfrm>
        </p:spPr>
        <p:txBody>
          <a:bodyPr anchor="b"/>
          <a:lstStyle>
            <a:lvl1pPr marL="0" indent="0">
              <a:buNone/>
              <a:defRPr sz="2400" b="1"/>
            </a:lvl1pPr>
            <a:lvl2pPr marL="457126" indent="0">
              <a:buNone/>
              <a:defRPr sz="2000" b="1"/>
            </a:lvl2pPr>
            <a:lvl3pPr marL="914248" indent="0">
              <a:buNone/>
              <a:defRPr sz="1800" b="1"/>
            </a:lvl3pPr>
            <a:lvl4pPr marL="1371374" indent="0">
              <a:buNone/>
              <a:defRPr sz="1700" b="1"/>
            </a:lvl4pPr>
            <a:lvl5pPr marL="1828498" indent="0">
              <a:buNone/>
              <a:defRPr sz="1700" b="1"/>
            </a:lvl5pPr>
            <a:lvl6pPr marL="2285623" indent="0">
              <a:buNone/>
              <a:defRPr sz="1700" b="1"/>
            </a:lvl6pPr>
            <a:lvl7pPr marL="2742746" indent="0">
              <a:buNone/>
              <a:defRPr sz="1700" b="1"/>
            </a:lvl7pPr>
            <a:lvl8pPr marL="3199872" indent="0">
              <a:buNone/>
              <a:defRPr sz="1700" b="1"/>
            </a:lvl8pPr>
            <a:lvl9pPr marL="3656995" indent="0">
              <a:buNone/>
              <a:defRPr sz="17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255402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032791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913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B3B0AB-CFA4-4AD6-BADD-098169ABDAB4}" type="datetimeFigureOut">
              <a:rPr lang="en-US" smtClean="0"/>
              <a:t>5/2/2013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D7FBEAA-742A-4D9B-B81F-1A7521CE595F}" type="slidenum">
              <a:rPr lang="en-US" smtClean="0"/>
              <a:t>‹#›</a:t>
            </a:fld>
            <a:endParaRPr lang="en-US" dirty="0"/>
          </a:p>
        </p:txBody>
      </p:sp>
    </p:spTree>
    <p:extLst>
      <p:ext uri="{BB962C8B-B14F-4D97-AF65-F5344CB8AC3E}">
        <p14:creationId xmlns:p14="http://schemas.microsoft.com/office/powerpoint/2010/main" val="6882962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26" indent="0">
              <a:buNone/>
              <a:defRPr sz="1200"/>
            </a:lvl2pPr>
            <a:lvl3pPr marL="914248" indent="0">
              <a:buNone/>
              <a:defRPr sz="1000"/>
            </a:lvl3pPr>
            <a:lvl4pPr marL="1371374" indent="0">
              <a:buNone/>
              <a:defRPr sz="900"/>
            </a:lvl4pPr>
            <a:lvl5pPr marL="1828498" indent="0">
              <a:buNone/>
              <a:defRPr sz="900"/>
            </a:lvl5pPr>
            <a:lvl6pPr marL="2285623" indent="0">
              <a:buNone/>
              <a:defRPr sz="900"/>
            </a:lvl6pPr>
            <a:lvl7pPr marL="2742746" indent="0">
              <a:buNone/>
              <a:defRPr sz="900"/>
            </a:lvl7pPr>
            <a:lvl8pPr marL="3199872" indent="0">
              <a:buNone/>
              <a:defRPr sz="900"/>
            </a:lvl8pPr>
            <a:lvl9pPr marL="3656995" indent="0">
              <a:buNone/>
              <a:defRPr sz="900"/>
            </a:lvl9pPr>
          </a:lstStyle>
          <a:p>
            <a:pPr lvl="0"/>
            <a:r>
              <a:rPr lang="en-US" smtClean="0"/>
              <a:t>Click to edit Master text styles</a:t>
            </a:r>
          </a:p>
        </p:txBody>
      </p:sp>
    </p:spTree>
    <p:extLst>
      <p:ext uri="{BB962C8B-B14F-4D97-AF65-F5344CB8AC3E}">
        <p14:creationId xmlns:p14="http://schemas.microsoft.com/office/powerpoint/2010/main" val="730059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90"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90" y="612775"/>
            <a:ext cx="5486400" cy="4114800"/>
          </a:xfrm>
        </p:spPr>
        <p:txBody>
          <a:bodyPr/>
          <a:lstStyle>
            <a:lvl1pPr marL="0" indent="0">
              <a:buNone/>
              <a:defRPr sz="3200"/>
            </a:lvl1pPr>
            <a:lvl2pPr marL="457126" indent="0">
              <a:buNone/>
              <a:defRPr sz="2800"/>
            </a:lvl2pPr>
            <a:lvl3pPr marL="914248" indent="0">
              <a:buNone/>
              <a:defRPr sz="2400"/>
            </a:lvl3pPr>
            <a:lvl4pPr marL="1371374" indent="0">
              <a:buNone/>
              <a:defRPr sz="2000"/>
            </a:lvl4pPr>
            <a:lvl5pPr marL="1828498" indent="0">
              <a:buNone/>
              <a:defRPr sz="2000"/>
            </a:lvl5pPr>
            <a:lvl6pPr marL="2285623" indent="0">
              <a:buNone/>
              <a:defRPr sz="2000"/>
            </a:lvl6pPr>
            <a:lvl7pPr marL="2742746" indent="0">
              <a:buNone/>
              <a:defRPr sz="2000"/>
            </a:lvl7pPr>
            <a:lvl8pPr marL="3199872" indent="0">
              <a:buNone/>
              <a:defRPr sz="2000"/>
            </a:lvl8pPr>
            <a:lvl9pPr marL="3656995" indent="0">
              <a:buNone/>
              <a:defRPr sz="2000"/>
            </a:lvl9pPr>
          </a:lstStyle>
          <a:p>
            <a:pPr lvl="0"/>
            <a:endParaRPr lang="en-US" noProof="0" dirty="0" smtClean="0"/>
          </a:p>
        </p:txBody>
      </p:sp>
      <p:sp>
        <p:nvSpPr>
          <p:cNvPr id="4" name="Text Placeholder 3"/>
          <p:cNvSpPr>
            <a:spLocks noGrp="1"/>
          </p:cNvSpPr>
          <p:nvPr>
            <p:ph type="body" sz="half" idx="2"/>
          </p:nvPr>
        </p:nvSpPr>
        <p:spPr>
          <a:xfrm>
            <a:off x="1792290" y="5367338"/>
            <a:ext cx="5486400" cy="804862"/>
          </a:xfrm>
        </p:spPr>
        <p:txBody>
          <a:bodyPr/>
          <a:lstStyle>
            <a:lvl1pPr marL="0" indent="0">
              <a:buNone/>
              <a:defRPr sz="1400"/>
            </a:lvl1pPr>
            <a:lvl2pPr marL="457126" indent="0">
              <a:buNone/>
              <a:defRPr sz="1200"/>
            </a:lvl2pPr>
            <a:lvl3pPr marL="914248" indent="0">
              <a:buNone/>
              <a:defRPr sz="1000"/>
            </a:lvl3pPr>
            <a:lvl4pPr marL="1371374" indent="0">
              <a:buNone/>
              <a:defRPr sz="900"/>
            </a:lvl4pPr>
            <a:lvl5pPr marL="1828498" indent="0">
              <a:buNone/>
              <a:defRPr sz="900"/>
            </a:lvl5pPr>
            <a:lvl6pPr marL="2285623" indent="0">
              <a:buNone/>
              <a:defRPr sz="900"/>
            </a:lvl6pPr>
            <a:lvl7pPr marL="2742746" indent="0">
              <a:buNone/>
              <a:defRPr sz="900"/>
            </a:lvl7pPr>
            <a:lvl8pPr marL="3199872" indent="0">
              <a:buNone/>
              <a:defRPr sz="900"/>
            </a:lvl8pPr>
            <a:lvl9pPr marL="3656995" indent="0">
              <a:buNone/>
              <a:defRPr sz="900"/>
            </a:lvl9pPr>
          </a:lstStyle>
          <a:p>
            <a:pPr lvl="0"/>
            <a:r>
              <a:rPr lang="en-US" smtClean="0"/>
              <a:t>Click to edit Master text styles</a:t>
            </a:r>
          </a:p>
        </p:txBody>
      </p:sp>
    </p:spTree>
    <p:extLst>
      <p:ext uri="{BB962C8B-B14F-4D97-AF65-F5344CB8AC3E}">
        <p14:creationId xmlns:p14="http://schemas.microsoft.com/office/powerpoint/2010/main" val="37025429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54255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2" y="765175"/>
            <a:ext cx="1979613" cy="5184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1190" y="765175"/>
            <a:ext cx="5789612" cy="5184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61661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aption and Image">
    <p:spTree>
      <p:nvGrpSpPr>
        <p:cNvPr id="1" name=""/>
        <p:cNvGrpSpPr/>
        <p:nvPr/>
      </p:nvGrpSpPr>
      <p:grpSpPr>
        <a:xfrm>
          <a:off x="0" y="0"/>
          <a:ext cx="0" cy="0"/>
          <a:chOff x="0" y="0"/>
          <a:chExt cx="0" cy="0"/>
        </a:xfrm>
      </p:grpSpPr>
      <p:sp>
        <p:nvSpPr>
          <p:cNvPr id="2" name="Title 1"/>
          <p:cNvSpPr>
            <a:spLocks noGrp="1"/>
          </p:cNvSpPr>
          <p:nvPr>
            <p:ph type="title"/>
          </p:nvPr>
        </p:nvSpPr>
        <p:spPr>
          <a:xfrm>
            <a:off x="428596" y="666733"/>
            <a:ext cx="8358246" cy="690567"/>
          </a:xfrm>
        </p:spPr>
        <p:txBody>
          <a:bodyPr anchor="b"/>
          <a:lstStyle>
            <a:lvl1pPr algn="l">
              <a:defRPr sz="4400" b="0" kern="1200" spc="-300" baseline="0">
                <a:latin typeface="Arial Black" pitchFamily="34" charset="0"/>
              </a:defRPr>
            </a:lvl1pPr>
          </a:lstStyle>
          <a:p>
            <a:r>
              <a:rPr lang="en-US" dirty="0" smtClean="0"/>
              <a:t>Click to edit Master title style</a:t>
            </a:r>
            <a:endParaRPr lang="en-US" dirty="0"/>
          </a:p>
        </p:txBody>
      </p:sp>
      <p:sp>
        <p:nvSpPr>
          <p:cNvPr id="6" name="Content Placeholder 5"/>
          <p:cNvSpPr>
            <a:spLocks noGrp="1"/>
          </p:cNvSpPr>
          <p:nvPr>
            <p:ph sz="quarter" idx="10"/>
          </p:nvPr>
        </p:nvSpPr>
        <p:spPr>
          <a:xfrm>
            <a:off x="428596" y="1404923"/>
            <a:ext cx="3786214" cy="4095780"/>
          </a:xfrm>
        </p:spPr>
        <p:txBody>
          <a:bodyPr/>
          <a:lstStyle>
            <a:lvl1pPr>
              <a:lnSpc>
                <a:spcPts val="3500"/>
              </a:lnSpc>
              <a:spcBef>
                <a:spcPts val="1500"/>
              </a:spcBef>
              <a:buSzPct val="130000"/>
              <a:buFont typeface="Wingdings" pitchFamily="2" charset="2"/>
              <a:buChar char="§"/>
              <a:defRPr sz="3200" b="1" kern="1200" spc="-200" baseline="0"/>
            </a:lvl1pPr>
            <a:lvl2pPr>
              <a:defRPr sz="2400" b="1" spc="-150"/>
            </a:lvl2pPr>
            <a:lvl3pPr>
              <a:defRPr sz="2000" b="1" spc="-150"/>
            </a:lvl3pPr>
            <a:lvl4pPr>
              <a:defRPr sz="1800" b="1" spc="-150"/>
            </a:lvl4pPr>
            <a:lvl5pPr>
              <a:defRPr sz="1700" b="1" spc="-150"/>
            </a:lvl5pPr>
          </a:lstStyle>
          <a:p>
            <a:pPr lvl="0"/>
            <a:r>
              <a:rPr lang="en-US" dirty="0" smtClean="0"/>
              <a:t>Click to edit Master text styles</a:t>
            </a:r>
          </a:p>
        </p:txBody>
      </p:sp>
      <p:sp>
        <p:nvSpPr>
          <p:cNvPr id="8" name="Picture Placeholder 7"/>
          <p:cNvSpPr>
            <a:spLocks noGrp="1"/>
          </p:cNvSpPr>
          <p:nvPr>
            <p:ph type="pic" sz="quarter" idx="11"/>
          </p:nvPr>
        </p:nvSpPr>
        <p:spPr>
          <a:xfrm>
            <a:off x="4500566" y="1643085"/>
            <a:ext cx="4143375" cy="4714873"/>
          </a:xfrm>
        </p:spPr>
        <p:txBody>
          <a:bodyPr/>
          <a:lstStyle/>
          <a:p>
            <a:pPr lvl="0"/>
            <a:endParaRPr lang="en-US" noProof="0" dirty="0"/>
          </a:p>
        </p:txBody>
      </p:sp>
    </p:spTree>
    <p:extLst>
      <p:ext uri="{BB962C8B-B14F-4D97-AF65-F5344CB8AC3E}">
        <p14:creationId xmlns:p14="http://schemas.microsoft.com/office/powerpoint/2010/main" val="3110134450"/>
      </p:ext>
    </p:extLst>
  </p:cSld>
  <p:clrMapOvr>
    <a:masterClrMapping/>
  </p:clrMapOvr>
  <p:transition spd="med" advClick="0" advTm="5000">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resentation Frontpage">
    <p:spTree>
      <p:nvGrpSpPr>
        <p:cNvPr id="1" name=""/>
        <p:cNvGrpSpPr/>
        <p:nvPr/>
      </p:nvGrpSpPr>
      <p:grpSpPr>
        <a:xfrm>
          <a:off x="0" y="0"/>
          <a:ext cx="0" cy="0"/>
          <a:chOff x="0" y="0"/>
          <a:chExt cx="0" cy="0"/>
        </a:xfrm>
      </p:grpSpPr>
      <p:sp>
        <p:nvSpPr>
          <p:cNvPr id="3" name="Rectangle 2">
            <a:hlinkClick r:id="rId2" action="ppaction://hlinkpres?slideindex=1&amp;slidetitle=Content Management Systems"/>
          </p:cNvPr>
          <p:cNvSpPr>
            <a:spLocks noChangeArrowheads="1"/>
          </p:cNvSpPr>
          <p:nvPr userDrawn="1"/>
        </p:nvSpPr>
        <p:spPr bwMode="auto">
          <a:xfrm>
            <a:off x="0" y="4000500"/>
            <a:ext cx="9144000" cy="2884488"/>
          </a:xfrm>
          <a:prstGeom prst="rect">
            <a:avLst/>
          </a:prstGeom>
          <a:solidFill>
            <a:srgbClr val="EE3124"/>
          </a:solidFill>
          <a:ln w="9525" algn="ctr">
            <a:noFill/>
            <a:miter lim="800000"/>
            <a:headEnd/>
            <a:tailEnd/>
          </a:ln>
        </p:spPr>
        <p:txBody>
          <a:bodyPr wrap="none" lIns="90000" tIns="46800" rIns="90000" bIns="46800" anchor="ctr"/>
          <a:lstStyle/>
          <a:p>
            <a:pPr fontAlgn="base">
              <a:spcBef>
                <a:spcPct val="0"/>
              </a:spcBef>
              <a:spcAft>
                <a:spcPct val="0"/>
              </a:spcAft>
            </a:pPr>
            <a:endParaRPr lang="en-US" dirty="0">
              <a:solidFill>
                <a:srgbClr val="5F5F5F"/>
              </a:solidFill>
            </a:endParaRPr>
          </a:p>
        </p:txBody>
      </p:sp>
      <p:sp>
        <p:nvSpPr>
          <p:cNvPr id="2" name="Title 1"/>
          <p:cNvSpPr>
            <a:spLocks noGrp="1"/>
          </p:cNvSpPr>
          <p:nvPr>
            <p:ph type="title" hasCustomPrompt="1"/>
          </p:nvPr>
        </p:nvSpPr>
        <p:spPr>
          <a:xfrm>
            <a:off x="660421" y="4210059"/>
            <a:ext cx="7983545" cy="576263"/>
          </a:xfrm>
        </p:spPr>
        <p:txBody>
          <a:bodyPr/>
          <a:lstStyle>
            <a:lvl1pPr>
              <a:defRPr sz="4000" baseline="0">
                <a:solidFill>
                  <a:schemeClr val="bg1"/>
                </a:solidFill>
              </a:defRPr>
            </a:lvl1pPr>
          </a:lstStyle>
          <a:p>
            <a:r>
              <a:rPr lang="en-US" dirty="0" smtClean="0"/>
              <a:t>Click to enter deck title</a:t>
            </a:r>
            <a:endParaRPr lang="en-US" dirty="0"/>
          </a:p>
        </p:txBody>
      </p:sp>
      <p:sp>
        <p:nvSpPr>
          <p:cNvPr id="10" name="Text Placeholder 9"/>
          <p:cNvSpPr>
            <a:spLocks noGrp="1"/>
          </p:cNvSpPr>
          <p:nvPr>
            <p:ph type="body" sz="quarter" idx="10" hasCustomPrompt="1"/>
          </p:nvPr>
        </p:nvSpPr>
        <p:spPr>
          <a:xfrm>
            <a:off x="642938" y="4929188"/>
            <a:ext cx="8001028" cy="1000142"/>
          </a:xfrm>
        </p:spPr>
        <p:txBody>
          <a:bodyPr/>
          <a:lstStyle>
            <a:lvl1pPr marL="0" indent="0">
              <a:buNone/>
              <a:defRPr sz="2400" baseline="0">
                <a:solidFill>
                  <a:schemeClr val="bg1"/>
                </a:solidFill>
                <a:latin typeface="+mj-lt"/>
              </a:defRPr>
            </a:lvl1pPr>
            <a:lvl2pPr>
              <a:buNone/>
              <a:defRPr baseline="0">
                <a:latin typeface="+mj-lt"/>
              </a:defRPr>
            </a:lvl2pPr>
            <a:lvl3pPr>
              <a:buNone/>
              <a:defRPr baseline="0">
                <a:latin typeface="+mj-lt"/>
              </a:defRPr>
            </a:lvl3pPr>
            <a:lvl4pPr>
              <a:buNone/>
              <a:defRPr baseline="0">
                <a:latin typeface="+mj-lt"/>
              </a:defRPr>
            </a:lvl4pPr>
            <a:lvl5pPr>
              <a:buNone/>
              <a:defRPr baseline="0">
                <a:latin typeface="+mj-lt"/>
              </a:defRPr>
            </a:lvl5pPr>
          </a:lstStyle>
          <a:p>
            <a:pPr lvl="0"/>
            <a:r>
              <a:rPr lang="en-US" dirty="0" smtClean="0"/>
              <a:t>Subtitle</a:t>
            </a:r>
          </a:p>
        </p:txBody>
      </p:sp>
      <p:sp>
        <p:nvSpPr>
          <p:cNvPr id="12" name="Content Placeholder 11"/>
          <p:cNvSpPr>
            <a:spLocks noGrp="1"/>
          </p:cNvSpPr>
          <p:nvPr>
            <p:ph sz="quarter" idx="11" hasCustomPrompt="1"/>
          </p:nvPr>
        </p:nvSpPr>
        <p:spPr>
          <a:xfrm>
            <a:off x="642938" y="6000750"/>
            <a:ext cx="6143640" cy="357207"/>
          </a:xfrm>
        </p:spPr>
        <p:txBody>
          <a:bodyPr/>
          <a:lstStyle>
            <a:lvl1pPr>
              <a:buFont typeface="Arial" pitchFamily="34" charset="0"/>
              <a:buNone/>
              <a:defRPr sz="1400" baseline="0">
                <a:solidFill>
                  <a:schemeClr val="bg1"/>
                </a:solidFill>
              </a:defRPr>
            </a:lvl1pPr>
            <a:lvl2pPr>
              <a:buNone/>
              <a:defRPr/>
            </a:lvl2pPr>
            <a:lvl3pPr>
              <a:buNone/>
              <a:defRPr/>
            </a:lvl3pPr>
            <a:lvl4pPr>
              <a:buNone/>
              <a:defRPr/>
            </a:lvl4pPr>
            <a:lvl5pPr>
              <a:buNone/>
              <a:defRPr/>
            </a:lvl5pPr>
          </a:lstStyle>
          <a:p>
            <a:pPr lvl="0"/>
            <a:r>
              <a:rPr lang="en-US" dirty="0" smtClean="0"/>
              <a:t>[Presenter Name], [Presenter Title]</a:t>
            </a:r>
            <a:endParaRPr lang="en-US" dirty="0"/>
          </a:p>
        </p:txBody>
      </p:sp>
      <p:sp>
        <p:nvSpPr>
          <p:cNvPr id="14" name="Text Placeholder 13"/>
          <p:cNvSpPr>
            <a:spLocks noGrp="1"/>
          </p:cNvSpPr>
          <p:nvPr>
            <p:ph type="body" sz="quarter" idx="12" hasCustomPrompt="1"/>
          </p:nvPr>
        </p:nvSpPr>
        <p:spPr>
          <a:xfrm>
            <a:off x="642938" y="6429375"/>
            <a:ext cx="6143625" cy="285773"/>
          </a:xfrm>
        </p:spPr>
        <p:txBody>
          <a:bodyPr/>
          <a:lstStyle>
            <a:lvl1pPr>
              <a:buNone/>
              <a:defRPr sz="1400" baseline="0">
                <a:solidFill>
                  <a:schemeClr val="bg1"/>
                </a:solidFill>
              </a:defRPr>
            </a:lvl1pPr>
            <a:lvl2pPr>
              <a:buNone/>
              <a:defRPr sz="1200">
                <a:solidFill>
                  <a:schemeClr val="bg1"/>
                </a:solidFill>
              </a:defRPr>
            </a:lvl2pPr>
            <a:lvl3pPr>
              <a:buNone/>
              <a:defRPr sz="1100">
                <a:solidFill>
                  <a:schemeClr val="bg1"/>
                </a:solidFill>
              </a:defRPr>
            </a:lvl3pPr>
            <a:lvl4pPr>
              <a:buNone/>
              <a:defRPr sz="1050">
                <a:solidFill>
                  <a:schemeClr val="bg1"/>
                </a:solidFill>
              </a:defRPr>
            </a:lvl4pPr>
            <a:lvl5pPr>
              <a:buNone/>
              <a:defRPr sz="1000">
                <a:solidFill>
                  <a:schemeClr val="bg1"/>
                </a:solidFill>
              </a:defRPr>
            </a:lvl5pPr>
          </a:lstStyle>
          <a:p>
            <a:pPr lvl="0"/>
            <a:r>
              <a:rPr lang="en-US" dirty="0" smtClean="0"/>
              <a:t>[Presenter Email]</a:t>
            </a:r>
            <a:endParaRPr lang="en-US" dirty="0"/>
          </a:p>
        </p:txBody>
      </p:sp>
    </p:spTree>
    <p:extLst>
      <p:ext uri="{BB962C8B-B14F-4D97-AF65-F5344CB8AC3E}">
        <p14:creationId xmlns:p14="http://schemas.microsoft.com/office/powerpoint/2010/main" val="3095922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Agenda</a:t>
            </a:r>
            <a:endParaRPr lang="en-US" dirty="0"/>
          </a:p>
        </p:txBody>
      </p:sp>
      <p:sp>
        <p:nvSpPr>
          <p:cNvPr id="4" name="Text Placeholder 3"/>
          <p:cNvSpPr>
            <a:spLocks noGrp="1"/>
          </p:cNvSpPr>
          <p:nvPr>
            <p:ph type="body" sz="quarter" idx="10" hasCustomPrompt="1"/>
          </p:nvPr>
        </p:nvSpPr>
        <p:spPr>
          <a:xfrm>
            <a:off x="612416" y="1428750"/>
            <a:ext cx="7960112" cy="4857750"/>
          </a:xfrm>
        </p:spPr>
        <p:txBody>
          <a:bodyPr/>
          <a:lstStyle>
            <a:lvl1pPr>
              <a:defRPr baseline="0"/>
            </a:lvl1pPr>
            <a:lvl2pPr>
              <a:defRPr baseline="0"/>
            </a:lvl2pPr>
          </a:lstStyle>
          <a:p>
            <a:pPr lvl="0"/>
            <a:r>
              <a:rPr lang="en-US" dirty="0" smtClean="0"/>
              <a:t>Chapter title</a:t>
            </a:r>
          </a:p>
          <a:p>
            <a:pPr lvl="1"/>
            <a:r>
              <a:rPr lang="en-US" dirty="0" smtClean="0"/>
              <a:t>Chapter detail title</a:t>
            </a:r>
          </a:p>
        </p:txBody>
      </p:sp>
    </p:spTree>
    <p:extLst>
      <p:ext uri="{BB962C8B-B14F-4D97-AF65-F5344CB8AC3E}">
        <p14:creationId xmlns:p14="http://schemas.microsoft.com/office/powerpoint/2010/main" val="34603839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Slide Chapter">
    <p:spTree>
      <p:nvGrpSpPr>
        <p:cNvPr id="1" name=""/>
        <p:cNvGrpSpPr/>
        <p:nvPr/>
      </p:nvGrpSpPr>
      <p:grpSpPr>
        <a:xfrm>
          <a:off x="0" y="0"/>
          <a:ext cx="0" cy="0"/>
          <a:chOff x="0" y="0"/>
          <a:chExt cx="0" cy="0"/>
        </a:xfrm>
      </p:grpSpPr>
      <p:sp>
        <p:nvSpPr>
          <p:cNvPr id="955395" name="Rectangle 3"/>
          <p:cNvSpPr>
            <a:spLocks noGrp="1" noChangeArrowheads="1"/>
          </p:cNvSpPr>
          <p:nvPr>
            <p:ph type="ctrTitle" hasCustomPrompt="1"/>
          </p:nvPr>
        </p:nvSpPr>
        <p:spPr>
          <a:xfrm>
            <a:off x="1042988" y="2130425"/>
            <a:ext cx="7415212" cy="1154113"/>
          </a:xfrm>
        </p:spPr>
        <p:txBody>
          <a:bodyPr/>
          <a:lstStyle>
            <a:lvl1pPr>
              <a:defRPr/>
            </a:lvl1pPr>
          </a:lstStyle>
          <a:p>
            <a:r>
              <a:rPr lang="en-US" dirty="0" smtClean="0"/>
              <a:t>Click to edit your chapter title</a:t>
            </a:r>
            <a:endParaRPr lang="en-US" dirty="0"/>
          </a:p>
        </p:txBody>
      </p:sp>
      <p:sp>
        <p:nvSpPr>
          <p:cNvPr id="955396" name="Rectangle 4"/>
          <p:cNvSpPr>
            <a:spLocks noGrp="1" noChangeArrowheads="1"/>
          </p:cNvSpPr>
          <p:nvPr>
            <p:ph type="subTitle" idx="1" hasCustomPrompt="1"/>
          </p:nvPr>
        </p:nvSpPr>
        <p:spPr>
          <a:xfrm>
            <a:off x="1042988" y="3500438"/>
            <a:ext cx="6729412" cy="2138362"/>
          </a:xfrm>
        </p:spPr>
        <p:txBody>
          <a:bodyPr/>
          <a:lstStyle>
            <a:lvl1pPr marL="0" indent="0">
              <a:buFontTx/>
              <a:buNone/>
              <a:defRPr sz="1600"/>
            </a:lvl1pPr>
          </a:lstStyle>
          <a:p>
            <a:r>
              <a:rPr lang="en-US" dirty="0" smtClean="0"/>
              <a:t>Click to edit chapter subtitle</a:t>
            </a:r>
            <a:endParaRPr lang="en-US" dirty="0"/>
          </a:p>
        </p:txBody>
      </p:sp>
      <p:graphicFrame>
        <p:nvGraphicFramePr>
          <p:cNvPr id="955398"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4428" r:id="rId3" imgW="0" imgH="0" progId="PowerPoint.Show.8">
                  <p:embed/>
                </p:oleObj>
              </mc:Choice>
              <mc:Fallback>
                <p:oleObj r:id="rId3"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5399" name="Rectangle 7"/>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srgbClr val="FFFFFF"/>
                </a:solidFill>
              </a:rPr>
              <a:t>Page </a:t>
            </a:r>
            <a:fld id="{FBE828FD-3D74-4D70-90D1-6F2931D3B39D}" type="slidenum">
              <a:rPr lang="en-US" sz="900">
                <a:solidFill>
                  <a:srgbClr val="FFFFFF"/>
                </a:solidFill>
              </a:rPr>
              <a:pPr marL="628650" fontAlgn="base">
                <a:spcBef>
                  <a:spcPct val="0"/>
                </a:spcBef>
                <a:spcAft>
                  <a:spcPct val="0"/>
                </a:spcAft>
                <a:tabLst>
                  <a:tab pos="4483100" algn="ctr"/>
                  <a:tab pos="8072438" algn="r"/>
                </a:tabLst>
              </a:pPr>
              <a:t>‹#›</a:t>
            </a:fld>
            <a:r>
              <a:rPr lang="en-US" sz="900" dirty="0">
                <a:solidFill>
                  <a:srgbClr val="FFFFFF"/>
                </a:solidFill>
              </a:rPr>
              <a:t>	www.sitecore.net		</a:t>
            </a:r>
          </a:p>
        </p:txBody>
      </p:sp>
      <p:pic>
        <p:nvPicPr>
          <p:cNvPr id="955406" name="Picture 14" descr="logo-jpg-849"/>
          <p:cNvPicPr>
            <a:picLocks noChangeAspect="1" noChangeArrowheads="1"/>
          </p:cNvPicPr>
          <p:nvPr/>
        </p:nvPicPr>
        <p:blipFill>
          <a:blip r:embed="rId4" cstate="print"/>
          <a:srcRect/>
          <a:stretch>
            <a:fillRect/>
          </a:stretch>
        </p:blipFill>
        <p:spPr bwMode="auto">
          <a:xfrm>
            <a:off x="7740650" y="171450"/>
            <a:ext cx="1295400" cy="954088"/>
          </a:xfrm>
          <a:prstGeom prst="rect">
            <a:avLst/>
          </a:prstGeom>
          <a:noFill/>
        </p:spPr>
      </p:pic>
      <p:sp>
        <p:nvSpPr>
          <p:cNvPr id="955407" name="Text Box 15"/>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srgbClr val="5F5F5F"/>
                </a:solidFill>
              </a:rPr>
              <a:t> </a:t>
            </a:r>
            <a:r>
              <a:rPr lang="en-US" sz="1000" dirty="0" smtClean="0">
                <a:solidFill>
                  <a:srgbClr val="292929"/>
                </a:solidFill>
              </a:rPr>
              <a:t>Compelling Web Experiences</a:t>
            </a:r>
            <a:endParaRPr lang="en-US" sz="1000" dirty="0">
              <a:solidFill>
                <a:srgbClr val="292929"/>
              </a:solidFill>
            </a:endParaRPr>
          </a:p>
        </p:txBody>
      </p:sp>
    </p:spTree>
    <p:extLst>
      <p:ext uri="{BB962C8B-B14F-4D97-AF65-F5344CB8AC3E}">
        <p14:creationId xmlns:p14="http://schemas.microsoft.com/office/powerpoint/2010/main" val="154516892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Generic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11188" y="1412875"/>
            <a:ext cx="8032778" cy="49450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5349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with descri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0"/>
          </p:nvPr>
        </p:nvSpPr>
        <p:spPr>
          <a:xfrm>
            <a:off x="612416" y="1428750"/>
            <a:ext cx="5388344" cy="4857750"/>
          </a:xfrm>
        </p:spPr>
        <p:txBody>
          <a:bodyPr/>
          <a:lstStyle/>
          <a:p>
            <a:r>
              <a:rPr lang="en-US" dirty="0" smtClean="0"/>
              <a:t>Click icon to add picture</a:t>
            </a:r>
            <a:endParaRPr lang="en-US" dirty="0"/>
          </a:p>
        </p:txBody>
      </p:sp>
      <p:sp>
        <p:nvSpPr>
          <p:cNvPr id="8" name="Text Placeholder 7"/>
          <p:cNvSpPr>
            <a:spLocks noGrp="1"/>
          </p:cNvSpPr>
          <p:nvPr>
            <p:ph type="body" sz="quarter" idx="11"/>
          </p:nvPr>
        </p:nvSpPr>
        <p:spPr>
          <a:xfrm>
            <a:off x="6143636" y="1428770"/>
            <a:ext cx="2714644" cy="4857750"/>
          </a:xfrm>
        </p:spPr>
        <p:txBody>
          <a:bodyPr/>
          <a:lstStyle>
            <a:lvl1pPr marL="177800" indent="-177800" defTabSz="720000">
              <a:defRPr sz="1600"/>
            </a:lvl1pPr>
            <a:lvl2pPr marL="355600" indent="-177800">
              <a:defRPr sz="1400"/>
            </a:lvl2pPr>
            <a:lvl3pPr marL="531813" indent="-176213">
              <a:defRPr sz="1400"/>
            </a:lvl3pPr>
            <a:lvl4pPr>
              <a:defRPr sz="1200"/>
            </a:lvl4pPr>
            <a:lvl5pPr>
              <a:defRPr sz="11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027243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B3B0AB-CFA4-4AD6-BADD-098169ABDAB4}" type="datetimeFigureOut">
              <a:rPr lang="en-US" smtClean="0"/>
              <a:t>5/2/2013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D7FBEAA-742A-4D9B-B81F-1A7521CE595F}" type="slidenum">
              <a:rPr lang="en-US" smtClean="0"/>
              <a:t>‹#›</a:t>
            </a:fld>
            <a:endParaRPr lang="en-US" dirty="0"/>
          </a:p>
        </p:txBody>
      </p:sp>
    </p:spTree>
    <p:extLst>
      <p:ext uri="{BB962C8B-B14F-4D97-AF65-F5344CB8AC3E}">
        <p14:creationId xmlns:p14="http://schemas.microsoft.com/office/powerpoint/2010/main" val="1691199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Slide Trailer">
    <p:spTree>
      <p:nvGrpSpPr>
        <p:cNvPr id="1" name=""/>
        <p:cNvGrpSpPr/>
        <p:nvPr/>
      </p:nvGrpSpPr>
      <p:grpSpPr>
        <a:xfrm>
          <a:off x="0" y="0"/>
          <a:ext cx="0" cy="0"/>
          <a:chOff x="0" y="0"/>
          <a:chExt cx="0" cy="0"/>
        </a:xfrm>
      </p:grpSpPr>
      <p:pic>
        <p:nvPicPr>
          <p:cNvPr id="2" name="Picture 6" descr="Sitecore-logo-vert-500"/>
          <p:cNvPicPr>
            <a:picLocks noChangeAspect="1" noChangeArrowheads="1"/>
          </p:cNvPicPr>
          <p:nvPr userDrawn="1"/>
        </p:nvPicPr>
        <p:blipFill>
          <a:blip r:embed="rId2" cstate="print"/>
          <a:srcRect/>
          <a:stretch>
            <a:fillRect/>
          </a:stretch>
        </p:blipFill>
        <p:spPr bwMode="auto">
          <a:xfrm>
            <a:off x="2195513" y="1700213"/>
            <a:ext cx="4762500" cy="3505200"/>
          </a:xfrm>
          <a:prstGeom prst="rect">
            <a:avLst/>
          </a:prstGeom>
          <a:noFill/>
        </p:spPr>
      </p:pic>
    </p:spTree>
    <p:extLst>
      <p:ext uri="{BB962C8B-B14F-4D97-AF65-F5344CB8AC3E}">
        <p14:creationId xmlns:p14="http://schemas.microsoft.com/office/powerpoint/2010/main" val="16811719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esentation Frontpage">
    <p:spTree>
      <p:nvGrpSpPr>
        <p:cNvPr id="1" name=""/>
        <p:cNvGrpSpPr/>
        <p:nvPr/>
      </p:nvGrpSpPr>
      <p:grpSpPr>
        <a:xfrm>
          <a:off x="0" y="0"/>
          <a:ext cx="0" cy="0"/>
          <a:chOff x="0" y="0"/>
          <a:chExt cx="0" cy="0"/>
        </a:xfrm>
      </p:grpSpPr>
      <p:sp>
        <p:nvSpPr>
          <p:cNvPr id="3" name="Rectangle 2">
            <a:hlinkClick r:id="rId2" action="ppaction://hlinkpres?slideindex=1&amp;slidetitle=Content Management Systems"/>
          </p:cNvPr>
          <p:cNvSpPr>
            <a:spLocks noChangeArrowheads="1"/>
          </p:cNvSpPr>
          <p:nvPr userDrawn="1"/>
        </p:nvSpPr>
        <p:spPr bwMode="auto">
          <a:xfrm>
            <a:off x="0" y="4000500"/>
            <a:ext cx="9144000" cy="2884488"/>
          </a:xfrm>
          <a:prstGeom prst="rect">
            <a:avLst/>
          </a:prstGeom>
          <a:solidFill>
            <a:srgbClr val="EE3124"/>
          </a:solidFill>
          <a:ln w="9525" algn="ctr">
            <a:noFill/>
            <a:miter lim="800000"/>
            <a:headEnd/>
            <a:tailEnd/>
          </a:ln>
        </p:spPr>
        <p:txBody>
          <a:bodyPr wrap="none" lIns="90000" tIns="46800" rIns="90000" bIns="46800" anchor="ctr"/>
          <a:lstStyle/>
          <a:p>
            <a:pPr fontAlgn="base">
              <a:spcBef>
                <a:spcPct val="0"/>
              </a:spcBef>
              <a:spcAft>
                <a:spcPct val="0"/>
              </a:spcAft>
            </a:pPr>
            <a:endParaRPr lang="en-US" dirty="0">
              <a:solidFill>
                <a:prstClr val="black"/>
              </a:solidFill>
            </a:endParaRPr>
          </a:p>
        </p:txBody>
      </p:sp>
      <p:sp>
        <p:nvSpPr>
          <p:cNvPr id="2" name="Title 1"/>
          <p:cNvSpPr>
            <a:spLocks noGrp="1"/>
          </p:cNvSpPr>
          <p:nvPr>
            <p:ph type="title" hasCustomPrompt="1"/>
          </p:nvPr>
        </p:nvSpPr>
        <p:spPr>
          <a:xfrm>
            <a:off x="660421" y="4210059"/>
            <a:ext cx="7983545" cy="576263"/>
          </a:xfrm>
        </p:spPr>
        <p:txBody>
          <a:bodyPr/>
          <a:lstStyle>
            <a:lvl1pPr>
              <a:defRPr sz="4000" baseline="0">
                <a:solidFill>
                  <a:schemeClr val="bg1"/>
                </a:solidFill>
              </a:defRPr>
            </a:lvl1pPr>
          </a:lstStyle>
          <a:p>
            <a:r>
              <a:rPr lang="en-US" dirty="0" smtClean="0"/>
              <a:t>Click to enter deck title</a:t>
            </a:r>
            <a:endParaRPr lang="en-US" dirty="0"/>
          </a:p>
        </p:txBody>
      </p:sp>
      <p:sp>
        <p:nvSpPr>
          <p:cNvPr id="10" name="Text Placeholder 9"/>
          <p:cNvSpPr>
            <a:spLocks noGrp="1"/>
          </p:cNvSpPr>
          <p:nvPr>
            <p:ph type="body" sz="quarter" idx="10" hasCustomPrompt="1"/>
          </p:nvPr>
        </p:nvSpPr>
        <p:spPr>
          <a:xfrm>
            <a:off x="642938" y="4929188"/>
            <a:ext cx="8001028" cy="1000142"/>
          </a:xfrm>
        </p:spPr>
        <p:txBody>
          <a:bodyPr/>
          <a:lstStyle>
            <a:lvl1pPr marL="0" indent="0">
              <a:buNone/>
              <a:defRPr sz="2400" baseline="0">
                <a:solidFill>
                  <a:schemeClr val="bg1"/>
                </a:solidFill>
                <a:latin typeface="+mj-lt"/>
              </a:defRPr>
            </a:lvl1pPr>
            <a:lvl2pPr>
              <a:buNone/>
              <a:defRPr baseline="0">
                <a:latin typeface="+mj-lt"/>
              </a:defRPr>
            </a:lvl2pPr>
            <a:lvl3pPr>
              <a:buNone/>
              <a:defRPr baseline="0">
                <a:latin typeface="+mj-lt"/>
              </a:defRPr>
            </a:lvl3pPr>
            <a:lvl4pPr>
              <a:buNone/>
              <a:defRPr baseline="0">
                <a:latin typeface="+mj-lt"/>
              </a:defRPr>
            </a:lvl4pPr>
            <a:lvl5pPr>
              <a:buNone/>
              <a:defRPr baseline="0">
                <a:latin typeface="+mj-lt"/>
              </a:defRPr>
            </a:lvl5pPr>
          </a:lstStyle>
          <a:p>
            <a:pPr lvl="0"/>
            <a:r>
              <a:rPr lang="en-US" dirty="0" smtClean="0"/>
              <a:t>Subtitle</a:t>
            </a:r>
          </a:p>
        </p:txBody>
      </p:sp>
      <p:sp>
        <p:nvSpPr>
          <p:cNvPr id="12" name="Content Placeholder 11"/>
          <p:cNvSpPr>
            <a:spLocks noGrp="1"/>
          </p:cNvSpPr>
          <p:nvPr>
            <p:ph sz="quarter" idx="11" hasCustomPrompt="1"/>
          </p:nvPr>
        </p:nvSpPr>
        <p:spPr>
          <a:xfrm>
            <a:off x="642938" y="6000750"/>
            <a:ext cx="6143640" cy="357207"/>
          </a:xfrm>
        </p:spPr>
        <p:txBody>
          <a:bodyPr/>
          <a:lstStyle>
            <a:lvl1pPr>
              <a:buFont typeface="Arial" pitchFamily="34" charset="0"/>
              <a:buNone/>
              <a:defRPr sz="1400" baseline="0">
                <a:solidFill>
                  <a:schemeClr val="bg1"/>
                </a:solidFill>
              </a:defRPr>
            </a:lvl1pPr>
            <a:lvl2pPr>
              <a:buNone/>
              <a:defRPr/>
            </a:lvl2pPr>
            <a:lvl3pPr>
              <a:buNone/>
              <a:defRPr/>
            </a:lvl3pPr>
            <a:lvl4pPr>
              <a:buNone/>
              <a:defRPr/>
            </a:lvl4pPr>
            <a:lvl5pPr>
              <a:buNone/>
              <a:defRPr/>
            </a:lvl5pPr>
          </a:lstStyle>
          <a:p>
            <a:pPr lvl="0"/>
            <a:r>
              <a:rPr lang="en-US" dirty="0" smtClean="0"/>
              <a:t>[Presenter Name], [Presenter Title]</a:t>
            </a:r>
            <a:endParaRPr lang="en-US" dirty="0"/>
          </a:p>
        </p:txBody>
      </p:sp>
      <p:sp>
        <p:nvSpPr>
          <p:cNvPr id="14" name="Text Placeholder 13"/>
          <p:cNvSpPr>
            <a:spLocks noGrp="1"/>
          </p:cNvSpPr>
          <p:nvPr>
            <p:ph type="body" sz="quarter" idx="12" hasCustomPrompt="1"/>
          </p:nvPr>
        </p:nvSpPr>
        <p:spPr>
          <a:xfrm>
            <a:off x="642938" y="6429375"/>
            <a:ext cx="6143625" cy="285773"/>
          </a:xfrm>
        </p:spPr>
        <p:txBody>
          <a:bodyPr/>
          <a:lstStyle>
            <a:lvl1pPr>
              <a:buNone/>
              <a:defRPr sz="1400" baseline="0">
                <a:solidFill>
                  <a:schemeClr val="bg1"/>
                </a:solidFill>
              </a:defRPr>
            </a:lvl1pPr>
            <a:lvl2pPr>
              <a:buNone/>
              <a:defRPr sz="1200">
                <a:solidFill>
                  <a:schemeClr val="bg1"/>
                </a:solidFill>
              </a:defRPr>
            </a:lvl2pPr>
            <a:lvl3pPr>
              <a:buNone/>
              <a:defRPr sz="1100">
                <a:solidFill>
                  <a:schemeClr val="bg1"/>
                </a:solidFill>
              </a:defRPr>
            </a:lvl3pPr>
            <a:lvl4pPr>
              <a:buNone/>
              <a:defRPr sz="1050">
                <a:solidFill>
                  <a:schemeClr val="bg1"/>
                </a:solidFill>
              </a:defRPr>
            </a:lvl4pPr>
            <a:lvl5pPr>
              <a:buNone/>
              <a:defRPr sz="1000">
                <a:solidFill>
                  <a:schemeClr val="bg1"/>
                </a:solidFill>
              </a:defRPr>
            </a:lvl5pPr>
          </a:lstStyle>
          <a:p>
            <a:pPr lvl="0"/>
            <a:r>
              <a:rPr lang="en-US" dirty="0" smtClean="0"/>
              <a:t>[Presenter Email]</a:t>
            </a:r>
            <a:endParaRPr lang="en-US" dirty="0"/>
          </a:p>
        </p:txBody>
      </p:sp>
    </p:spTree>
    <p:extLst>
      <p:ext uri="{BB962C8B-B14F-4D97-AF65-F5344CB8AC3E}">
        <p14:creationId xmlns:p14="http://schemas.microsoft.com/office/powerpoint/2010/main" val="422817144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Agenda</a:t>
            </a:r>
            <a:endParaRPr lang="en-US" dirty="0"/>
          </a:p>
        </p:txBody>
      </p:sp>
      <p:sp>
        <p:nvSpPr>
          <p:cNvPr id="4" name="Text Placeholder 3"/>
          <p:cNvSpPr>
            <a:spLocks noGrp="1"/>
          </p:cNvSpPr>
          <p:nvPr>
            <p:ph type="body" sz="quarter" idx="10" hasCustomPrompt="1"/>
          </p:nvPr>
        </p:nvSpPr>
        <p:spPr>
          <a:xfrm>
            <a:off x="612416" y="1428750"/>
            <a:ext cx="7960112" cy="4857750"/>
          </a:xfrm>
        </p:spPr>
        <p:txBody>
          <a:bodyPr/>
          <a:lstStyle>
            <a:lvl1pPr>
              <a:defRPr baseline="0"/>
            </a:lvl1pPr>
            <a:lvl2pPr>
              <a:defRPr baseline="0"/>
            </a:lvl2pPr>
          </a:lstStyle>
          <a:p>
            <a:pPr lvl="0"/>
            <a:r>
              <a:rPr lang="en-US" dirty="0" smtClean="0"/>
              <a:t>Chapter title</a:t>
            </a:r>
          </a:p>
          <a:p>
            <a:pPr lvl="1"/>
            <a:r>
              <a:rPr lang="en-US" dirty="0" smtClean="0"/>
              <a:t>Chapter detail title</a:t>
            </a:r>
          </a:p>
        </p:txBody>
      </p:sp>
    </p:spTree>
    <p:extLst>
      <p:ext uri="{BB962C8B-B14F-4D97-AF65-F5344CB8AC3E}">
        <p14:creationId xmlns:p14="http://schemas.microsoft.com/office/powerpoint/2010/main" val="296589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Slide Chapter">
    <p:spTree>
      <p:nvGrpSpPr>
        <p:cNvPr id="1" name=""/>
        <p:cNvGrpSpPr/>
        <p:nvPr/>
      </p:nvGrpSpPr>
      <p:grpSpPr>
        <a:xfrm>
          <a:off x="0" y="0"/>
          <a:ext cx="0" cy="0"/>
          <a:chOff x="0" y="0"/>
          <a:chExt cx="0" cy="0"/>
        </a:xfrm>
      </p:grpSpPr>
      <p:sp>
        <p:nvSpPr>
          <p:cNvPr id="955395" name="Rectangle 3"/>
          <p:cNvSpPr>
            <a:spLocks noGrp="1" noChangeArrowheads="1"/>
          </p:cNvSpPr>
          <p:nvPr>
            <p:ph type="ctrTitle" hasCustomPrompt="1"/>
          </p:nvPr>
        </p:nvSpPr>
        <p:spPr>
          <a:xfrm>
            <a:off x="1042988" y="2130425"/>
            <a:ext cx="7415212" cy="1154113"/>
          </a:xfrm>
        </p:spPr>
        <p:txBody>
          <a:bodyPr/>
          <a:lstStyle>
            <a:lvl1pPr>
              <a:defRPr/>
            </a:lvl1pPr>
          </a:lstStyle>
          <a:p>
            <a:r>
              <a:rPr lang="en-US" dirty="0" smtClean="0"/>
              <a:t>Click to edit your chapter title</a:t>
            </a:r>
            <a:endParaRPr lang="en-US" dirty="0"/>
          </a:p>
        </p:txBody>
      </p:sp>
      <p:sp>
        <p:nvSpPr>
          <p:cNvPr id="955396" name="Rectangle 4"/>
          <p:cNvSpPr>
            <a:spLocks noGrp="1" noChangeArrowheads="1"/>
          </p:cNvSpPr>
          <p:nvPr>
            <p:ph type="subTitle" idx="1" hasCustomPrompt="1"/>
          </p:nvPr>
        </p:nvSpPr>
        <p:spPr>
          <a:xfrm>
            <a:off x="1042988" y="3500438"/>
            <a:ext cx="6729412" cy="2138362"/>
          </a:xfrm>
        </p:spPr>
        <p:txBody>
          <a:bodyPr/>
          <a:lstStyle>
            <a:lvl1pPr marL="0" indent="0">
              <a:buFontTx/>
              <a:buNone/>
              <a:defRPr sz="1600"/>
            </a:lvl1pPr>
          </a:lstStyle>
          <a:p>
            <a:r>
              <a:rPr lang="en-US" dirty="0" smtClean="0"/>
              <a:t>Click to edit chapter subtitle</a:t>
            </a:r>
            <a:endParaRPr lang="en-US" dirty="0"/>
          </a:p>
        </p:txBody>
      </p:sp>
      <p:graphicFrame>
        <p:nvGraphicFramePr>
          <p:cNvPr id="955398"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5452" r:id="rId3" imgW="0" imgH="0" progId="PowerPoint.Show.8">
                  <p:embed/>
                </p:oleObj>
              </mc:Choice>
              <mc:Fallback>
                <p:oleObj r:id="rId3"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5399" name="Rectangle 7"/>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prstClr val="white"/>
                </a:solidFill>
              </a:rPr>
              <a:t>Page </a:t>
            </a:r>
            <a:fld id="{FBE828FD-3D74-4D70-90D1-6F2931D3B39D}" type="slidenum">
              <a:rPr lang="en-US" sz="900">
                <a:solidFill>
                  <a:prstClr val="white"/>
                </a:solidFill>
              </a:rPr>
              <a:pPr marL="628650" fontAlgn="base">
                <a:spcBef>
                  <a:spcPct val="0"/>
                </a:spcBef>
                <a:spcAft>
                  <a:spcPct val="0"/>
                </a:spcAft>
                <a:tabLst>
                  <a:tab pos="4483100" algn="ctr"/>
                  <a:tab pos="8072438" algn="r"/>
                </a:tabLst>
              </a:pPr>
              <a:t>‹#›</a:t>
            </a:fld>
            <a:r>
              <a:rPr lang="en-US" sz="900" dirty="0">
                <a:solidFill>
                  <a:prstClr val="white"/>
                </a:solidFill>
              </a:rPr>
              <a:t>	www.sitecore.net		</a:t>
            </a:r>
          </a:p>
        </p:txBody>
      </p:sp>
      <p:pic>
        <p:nvPicPr>
          <p:cNvPr id="955406" name="Picture 14" descr="logo-jpg-849"/>
          <p:cNvPicPr>
            <a:picLocks noChangeAspect="1" noChangeArrowheads="1"/>
          </p:cNvPicPr>
          <p:nvPr/>
        </p:nvPicPr>
        <p:blipFill>
          <a:blip r:embed="rId4" cstate="screen"/>
          <a:srcRect/>
          <a:stretch>
            <a:fillRect/>
          </a:stretch>
        </p:blipFill>
        <p:spPr bwMode="auto">
          <a:xfrm>
            <a:off x="7740650" y="171450"/>
            <a:ext cx="1295400" cy="954088"/>
          </a:xfrm>
          <a:prstGeom prst="rect">
            <a:avLst/>
          </a:prstGeom>
          <a:noFill/>
        </p:spPr>
      </p:pic>
      <p:sp>
        <p:nvSpPr>
          <p:cNvPr id="955407" name="Text Box 15"/>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prstClr val="black"/>
                </a:solidFill>
              </a:rPr>
              <a:t> </a:t>
            </a:r>
            <a:r>
              <a:rPr lang="en-US" sz="1000" dirty="0" smtClean="0">
                <a:solidFill>
                  <a:srgbClr val="0000FF"/>
                </a:solidFill>
              </a:rPr>
              <a:t>Compelling Web Experiences</a:t>
            </a:r>
            <a:endParaRPr lang="en-US" sz="1000" dirty="0">
              <a:solidFill>
                <a:srgbClr val="0000FF"/>
              </a:solidFill>
            </a:endParaRPr>
          </a:p>
        </p:txBody>
      </p:sp>
    </p:spTree>
    <p:extLst>
      <p:ext uri="{BB962C8B-B14F-4D97-AF65-F5344CB8AC3E}">
        <p14:creationId xmlns:p14="http://schemas.microsoft.com/office/powerpoint/2010/main" val="388557906"/>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Generic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11188" y="1412875"/>
            <a:ext cx="8032778" cy="49450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81827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mage with descri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0"/>
          </p:nvPr>
        </p:nvSpPr>
        <p:spPr>
          <a:xfrm>
            <a:off x="612416" y="1428750"/>
            <a:ext cx="5388344" cy="4857750"/>
          </a:xfrm>
        </p:spPr>
        <p:txBody>
          <a:bodyPr/>
          <a:lstStyle/>
          <a:p>
            <a:r>
              <a:rPr lang="en-US" dirty="0" smtClean="0"/>
              <a:t>Click icon to add picture</a:t>
            </a:r>
            <a:endParaRPr lang="en-US" dirty="0"/>
          </a:p>
        </p:txBody>
      </p:sp>
      <p:sp>
        <p:nvSpPr>
          <p:cNvPr id="8" name="Text Placeholder 7"/>
          <p:cNvSpPr>
            <a:spLocks noGrp="1"/>
          </p:cNvSpPr>
          <p:nvPr>
            <p:ph type="body" sz="quarter" idx="11"/>
          </p:nvPr>
        </p:nvSpPr>
        <p:spPr>
          <a:xfrm>
            <a:off x="6143636" y="1428770"/>
            <a:ext cx="2714644" cy="4857750"/>
          </a:xfrm>
        </p:spPr>
        <p:txBody>
          <a:bodyPr/>
          <a:lstStyle>
            <a:lvl1pPr marL="177800" indent="-177800" defTabSz="720000">
              <a:defRPr sz="1600"/>
            </a:lvl1pPr>
            <a:lvl2pPr marL="355600" indent="-177800">
              <a:defRPr sz="1400"/>
            </a:lvl2pPr>
            <a:lvl3pPr marL="531813" indent="-176213">
              <a:defRPr sz="1400"/>
            </a:lvl3pPr>
            <a:lvl4pPr>
              <a:defRPr sz="1200"/>
            </a:lvl4pPr>
            <a:lvl5pPr>
              <a:defRPr sz="11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61643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reserve="1">
  <p:cSld name="Slide Trailer">
    <p:spTree>
      <p:nvGrpSpPr>
        <p:cNvPr id="1" name=""/>
        <p:cNvGrpSpPr/>
        <p:nvPr/>
      </p:nvGrpSpPr>
      <p:grpSpPr>
        <a:xfrm>
          <a:off x="0" y="0"/>
          <a:ext cx="0" cy="0"/>
          <a:chOff x="0" y="0"/>
          <a:chExt cx="0" cy="0"/>
        </a:xfrm>
      </p:grpSpPr>
      <p:pic>
        <p:nvPicPr>
          <p:cNvPr id="2" name="Picture 6" descr="Sitecore-logo-vert-500"/>
          <p:cNvPicPr>
            <a:picLocks noChangeAspect="1" noChangeArrowheads="1"/>
          </p:cNvPicPr>
          <p:nvPr userDrawn="1"/>
        </p:nvPicPr>
        <p:blipFill>
          <a:blip r:embed="rId2"/>
          <a:srcRect/>
          <a:stretch>
            <a:fillRect/>
          </a:stretch>
        </p:blipFill>
        <p:spPr bwMode="auto">
          <a:xfrm>
            <a:off x="2195513" y="1700213"/>
            <a:ext cx="4762500" cy="3505200"/>
          </a:xfrm>
          <a:prstGeom prst="rect">
            <a:avLst/>
          </a:prstGeom>
          <a:noFill/>
        </p:spPr>
      </p:pic>
    </p:spTree>
    <p:extLst>
      <p:ext uri="{BB962C8B-B14F-4D97-AF65-F5344CB8AC3E}">
        <p14:creationId xmlns:p14="http://schemas.microsoft.com/office/powerpoint/2010/main" val="41788100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esentation Frontpage">
    <p:spTree>
      <p:nvGrpSpPr>
        <p:cNvPr id="1" name=""/>
        <p:cNvGrpSpPr/>
        <p:nvPr/>
      </p:nvGrpSpPr>
      <p:grpSpPr>
        <a:xfrm>
          <a:off x="0" y="0"/>
          <a:ext cx="0" cy="0"/>
          <a:chOff x="0" y="0"/>
          <a:chExt cx="0" cy="0"/>
        </a:xfrm>
      </p:grpSpPr>
      <p:sp>
        <p:nvSpPr>
          <p:cNvPr id="3" name="Rectangle 2">
            <a:hlinkClick r:id="rId2" action="ppaction://hlinkpres?slideindex=1&amp;slidetitle=Content Management Systems"/>
          </p:cNvPr>
          <p:cNvSpPr>
            <a:spLocks noChangeArrowheads="1"/>
          </p:cNvSpPr>
          <p:nvPr userDrawn="1"/>
        </p:nvSpPr>
        <p:spPr bwMode="auto">
          <a:xfrm>
            <a:off x="0" y="4000500"/>
            <a:ext cx="9144000" cy="2884488"/>
          </a:xfrm>
          <a:prstGeom prst="rect">
            <a:avLst/>
          </a:prstGeom>
          <a:solidFill>
            <a:srgbClr val="EE3124"/>
          </a:solidFill>
          <a:ln w="9525" algn="ctr">
            <a:noFill/>
            <a:miter lim="800000"/>
            <a:headEnd/>
            <a:tailEnd/>
          </a:ln>
        </p:spPr>
        <p:txBody>
          <a:bodyPr wrap="none" lIns="90000" tIns="46800" rIns="90000" bIns="46800" anchor="ctr"/>
          <a:lstStyle/>
          <a:p>
            <a:pPr fontAlgn="base">
              <a:spcBef>
                <a:spcPct val="0"/>
              </a:spcBef>
              <a:spcAft>
                <a:spcPct val="0"/>
              </a:spcAft>
            </a:pPr>
            <a:endParaRPr lang="en-US" dirty="0">
              <a:solidFill>
                <a:srgbClr val="5F5F5F"/>
              </a:solidFill>
            </a:endParaRPr>
          </a:p>
        </p:txBody>
      </p:sp>
      <p:sp>
        <p:nvSpPr>
          <p:cNvPr id="2" name="Title 1"/>
          <p:cNvSpPr>
            <a:spLocks noGrp="1"/>
          </p:cNvSpPr>
          <p:nvPr>
            <p:ph type="title" hasCustomPrompt="1"/>
          </p:nvPr>
        </p:nvSpPr>
        <p:spPr>
          <a:xfrm>
            <a:off x="660421" y="4210059"/>
            <a:ext cx="7983545" cy="576263"/>
          </a:xfrm>
        </p:spPr>
        <p:txBody>
          <a:bodyPr/>
          <a:lstStyle>
            <a:lvl1pPr>
              <a:defRPr sz="4000" baseline="0">
                <a:solidFill>
                  <a:schemeClr val="bg1"/>
                </a:solidFill>
              </a:defRPr>
            </a:lvl1pPr>
          </a:lstStyle>
          <a:p>
            <a:r>
              <a:rPr lang="en-US" dirty="0" smtClean="0"/>
              <a:t>Click to enter deck title</a:t>
            </a:r>
            <a:endParaRPr lang="en-US" dirty="0"/>
          </a:p>
        </p:txBody>
      </p:sp>
      <p:sp>
        <p:nvSpPr>
          <p:cNvPr id="10" name="Text Placeholder 9"/>
          <p:cNvSpPr>
            <a:spLocks noGrp="1"/>
          </p:cNvSpPr>
          <p:nvPr>
            <p:ph type="body" sz="quarter" idx="10" hasCustomPrompt="1"/>
          </p:nvPr>
        </p:nvSpPr>
        <p:spPr>
          <a:xfrm>
            <a:off x="642938" y="4929188"/>
            <a:ext cx="8001028" cy="1000142"/>
          </a:xfrm>
        </p:spPr>
        <p:txBody>
          <a:bodyPr/>
          <a:lstStyle>
            <a:lvl1pPr marL="0" indent="0">
              <a:buNone/>
              <a:defRPr sz="2400" baseline="0">
                <a:solidFill>
                  <a:schemeClr val="bg1"/>
                </a:solidFill>
                <a:latin typeface="+mj-lt"/>
              </a:defRPr>
            </a:lvl1pPr>
            <a:lvl2pPr>
              <a:buNone/>
              <a:defRPr baseline="0">
                <a:latin typeface="+mj-lt"/>
              </a:defRPr>
            </a:lvl2pPr>
            <a:lvl3pPr>
              <a:buNone/>
              <a:defRPr baseline="0">
                <a:latin typeface="+mj-lt"/>
              </a:defRPr>
            </a:lvl3pPr>
            <a:lvl4pPr>
              <a:buNone/>
              <a:defRPr baseline="0">
                <a:latin typeface="+mj-lt"/>
              </a:defRPr>
            </a:lvl4pPr>
            <a:lvl5pPr>
              <a:buNone/>
              <a:defRPr baseline="0">
                <a:latin typeface="+mj-lt"/>
              </a:defRPr>
            </a:lvl5pPr>
          </a:lstStyle>
          <a:p>
            <a:pPr lvl="0"/>
            <a:r>
              <a:rPr lang="en-US" dirty="0" smtClean="0"/>
              <a:t>Subtitle</a:t>
            </a:r>
          </a:p>
        </p:txBody>
      </p:sp>
      <p:sp>
        <p:nvSpPr>
          <p:cNvPr id="12" name="Content Placeholder 11"/>
          <p:cNvSpPr>
            <a:spLocks noGrp="1"/>
          </p:cNvSpPr>
          <p:nvPr>
            <p:ph sz="quarter" idx="11" hasCustomPrompt="1"/>
          </p:nvPr>
        </p:nvSpPr>
        <p:spPr>
          <a:xfrm>
            <a:off x="642938" y="6000750"/>
            <a:ext cx="6143640" cy="357207"/>
          </a:xfrm>
        </p:spPr>
        <p:txBody>
          <a:bodyPr/>
          <a:lstStyle>
            <a:lvl1pPr>
              <a:buFont typeface="Arial" pitchFamily="34" charset="0"/>
              <a:buNone/>
              <a:defRPr sz="1400" baseline="0">
                <a:solidFill>
                  <a:schemeClr val="bg1"/>
                </a:solidFill>
              </a:defRPr>
            </a:lvl1pPr>
            <a:lvl2pPr>
              <a:buNone/>
              <a:defRPr/>
            </a:lvl2pPr>
            <a:lvl3pPr>
              <a:buNone/>
              <a:defRPr/>
            </a:lvl3pPr>
            <a:lvl4pPr>
              <a:buNone/>
              <a:defRPr/>
            </a:lvl4pPr>
            <a:lvl5pPr>
              <a:buNone/>
              <a:defRPr/>
            </a:lvl5pPr>
          </a:lstStyle>
          <a:p>
            <a:pPr lvl="0"/>
            <a:r>
              <a:rPr lang="en-US" dirty="0" smtClean="0"/>
              <a:t>[Presenter Name], [Presenter Title]</a:t>
            </a:r>
            <a:endParaRPr lang="en-US" dirty="0"/>
          </a:p>
        </p:txBody>
      </p:sp>
      <p:sp>
        <p:nvSpPr>
          <p:cNvPr id="14" name="Text Placeholder 13"/>
          <p:cNvSpPr>
            <a:spLocks noGrp="1"/>
          </p:cNvSpPr>
          <p:nvPr>
            <p:ph type="body" sz="quarter" idx="12" hasCustomPrompt="1"/>
          </p:nvPr>
        </p:nvSpPr>
        <p:spPr>
          <a:xfrm>
            <a:off x="642938" y="6429375"/>
            <a:ext cx="6143625" cy="285773"/>
          </a:xfrm>
        </p:spPr>
        <p:txBody>
          <a:bodyPr/>
          <a:lstStyle>
            <a:lvl1pPr>
              <a:buNone/>
              <a:defRPr sz="1400" baseline="0">
                <a:solidFill>
                  <a:schemeClr val="bg1"/>
                </a:solidFill>
              </a:defRPr>
            </a:lvl1pPr>
            <a:lvl2pPr>
              <a:buNone/>
              <a:defRPr sz="1200">
                <a:solidFill>
                  <a:schemeClr val="bg1"/>
                </a:solidFill>
              </a:defRPr>
            </a:lvl2pPr>
            <a:lvl3pPr>
              <a:buNone/>
              <a:defRPr sz="1100">
                <a:solidFill>
                  <a:schemeClr val="bg1"/>
                </a:solidFill>
              </a:defRPr>
            </a:lvl3pPr>
            <a:lvl4pPr>
              <a:buNone/>
              <a:defRPr sz="1050">
                <a:solidFill>
                  <a:schemeClr val="bg1"/>
                </a:solidFill>
              </a:defRPr>
            </a:lvl4pPr>
            <a:lvl5pPr>
              <a:buNone/>
              <a:defRPr sz="1000">
                <a:solidFill>
                  <a:schemeClr val="bg1"/>
                </a:solidFill>
              </a:defRPr>
            </a:lvl5pPr>
          </a:lstStyle>
          <a:p>
            <a:pPr lvl="0"/>
            <a:r>
              <a:rPr lang="en-US" dirty="0" smtClean="0"/>
              <a:t>[Presenter Email]</a:t>
            </a:r>
            <a:endParaRPr lang="en-US" dirty="0"/>
          </a:p>
        </p:txBody>
      </p:sp>
    </p:spTree>
    <p:extLst>
      <p:ext uri="{BB962C8B-B14F-4D97-AF65-F5344CB8AC3E}">
        <p14:creationId xmlns:p14="http://schemas.microsoft.com/office/powerpoint/2010/main" val="33801491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Agenda</a:t>
            </a:r>
            <a:endParaRPr lang="en-US" dirty="0"/>
          </a:p>
        </p:txBody>
      </p:sp>
      <p:sp>
        <p:nvSpPr>
          <p:cNvPr id="4" name="Text Placeholder 3"/>
          <p:cNvSpPr>
            <a:spLocks noGrp="1"/>
          </p:cNvSpPr>
          <p:nvPr>
            <p:ph type="body" sz="quarter" idx="10" hasCustomPrompt="1"/>
          </p:nvPr>
        </p:nvSpPr>
        <p:spPr>
          <a:xfrm>
            <a:off x="612416" y="1428750"/>
            <a:ext cx="7960112" cy="4857750"/>
          </a:xfrm>
        </p:spPr>
        <p:txBody>
          <a:bodyPr/>
          <a:lstStyle>
            <a:lvl1pPr>
              <a:defRPr baseline="0"/>
            </a:lvl1pPr>
            <a:lvl2pPr>
              <a:defRPr baseline="0"/>
            </a:lvl2pPr>
          </a:lstStyle>
          <a:p>
            <a:pPr lvl="0"/>
            <a:r>
              <a:rPr lang="en-US" dirty="0" smtClean="0"/>
              <a:t>Chapter title</a:t>
            </a:r>
          </a:p>
          <a:p>
            <a:pPr lvl="1"/>
            <a:r>
              <a:rPr lang="en-US" dirty="0" smtClean="0"/>
              <a:t>Chapter detail title</a:t>
            </a:r>
          </a:p>
        </p:txBody>
      </p:sp>
    </p:spTree>
    <p:extLst>
      <p:ext uri="{BB962C8B-B14F-4D97-AF65-F5344CB8AC3E}">
        <p14:creationId xmlns:p14="http://schemas.microsoft.com/office/powerpoint/2010/main" val="3110265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Slide Chapter">
    <p:spTree>
      <p:nvGrpSpPr>
        <p:cNvPr id="1" name=""/>
        <p:cNvGrpSpPr/>
        <p:nvPr/>
      </p:nvGrpSpPr>
      <p:grpSpPr>
        <a:xfrm>
          <a:off x="0" y="0"/>
          <a:ext cx="0" cy="0"/>
          <a:chOff x="0" y="0"/>
          <a:chExt cx="0" cy="0"/>
        </a:xfrm>
      </p:grpSpPr>
      <p:sp>
        <p:nvSpPr>
          <p:cNvPr id="955395" name="Rectangle 3"/>
          <p:cNvSpPr>
            <a:spLocks noGrp="1" noChangeArrowheads="1"/>
          </p:cNvSpPr>
          <p:nvPr>
            <p:ph type="ctrTitle" hasCustomPrompt="1"/>
          </p:nvPr>
        </p:nvSpPr>
        <p:spPr>
          <a:xfrm>
            <a:off x="1042988" y="2130425"/>
            <a:ext cx="7415212" cy="1154113"/>
          </a:xfrm>
        </p:spPr>
        <p:txBody>
          <a:bodyPr/>
          <a:lstStyle>
            <a:lvl1pPr>
              <a:defRPr/>
            </a:lvl1pPr>
          </a:lstStyle>
          <a:p>
            <a:r>
              <a:rPr lang="en-US" dirty="0" smtClean="0"/>
              <a:t>Click to edit your chapter title</a:t>
            </a:r>
            <a:endParaRPr lang="en-US" dirty="0"/>
          </a:p>
        </p:txBody>
      </p:sp>
      <p:sp>
        <p:nvSpPr>
          <p:cNvPr id="955396" name="Rectangle 4"/>
          <p:cNvSpPr>
            <a:spLocks noGrp="1" noChangeArrowheads="1"/>
          </p:cNvSpPr>
          <p:nvPr>
            <p:ph type="subTitle" idx="1" hasCustomPrompt="1"/>
          </p:nvPr>
        </p:nvSpPr>
        <p:spPr>
          <a:xfrm>
            <a:off x="1042988" y="3500438"/>
            <a:ext cx="6729412" cy="2138362"/>
          </a:xfrm>
        </p:spPr>
        <p:txBody>
          <a:bodyPr/>
          <a:lstStyle>
            <a:lvl1pPr marL="0" indent="0">
              <a:buFontTx/>
              <a:buNone/>
              <a:defRPr sz="1600"/>
            </a:lvl1pPr>
          </a:lstStyle>
          <a:p>
            <a:r>
              <a:rPr lang="en-US" dirty="0" smtClean="0"/>
              <a:t>Click to edit chapter subtitle</a:t>
            </a:r>
            <a:endParaRPr lang="en-US" dirty="0"/>
          </a:p>
        </p:txBody>
      </p:sp>
      <p:graphicFrame>
        <p:nvGraphicFramePr>
          <p:cNvPr id="955398"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6476" r:id="rId3" imgW="0" imgH="0" progId="PowerPoint.Show.8">
                  <p:embed/>
                </p:oleObj>
              </mc:Choice>
              <mc:Fallback>
                <p:oleObj r:id="rId3"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5399" name="Rectangle 7"/>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srgbClr val="FFFFFF"/>
                </a:solidFill>
              </a:rPr>
              <a:t>Page </a:t>
            </a:r>
            <a:fld id="{FBE828FD-3D74-4D70-90D1-6F2931D3B39D}" type="slidenum">
              <a:rPr lang="en-US" sz="900">
                <a:solidFill>
                  <a:srgbClr val="FFFFFF"/>
                </a:solidFill>
              </a:rPr>
              <a:pPr marL="628650" fontAlgn="base">
                <a:spcBef>
                  <a:spcPct val="0"/>
                </a:spcBef>
                <a:spcAft>
                  <a:spcPct val="0"/>
                </a:spcAft>
                <a:tabLst>
                  <a:tab pos="4483100" algn="ctr"/>
                  <a:tab pos="8072438" algn="r"/>
                </a:tabLst>
              </a:pPr>
              <a:t>‹#›</a:t>
            </a:fld>
            <a:r>
              <a:rPr lang="en-US" sz="900" dirty="0">
                <a:solidFill>
                  <a:srgbClr val="FFFFFF"/>
                </a:solidFill>
              </a:rPr>
              <a:t>	www.sitecore.net		</a:t>
            </a:r>
          </a:p>
        </p:txBody>
      </p:sp>
      <p:pic>
        <p:nvPicPr>
          <p:cNvPr id="955406" name="Picture 14" descr="logo-jpg-849"/>
          <p:cNvPicPr>
            <a:picLocks noChangeAspect="1" noChangeArrowheads="1"/>
          </p:cNvPicPr>
          <p:nvPr/>
        </p:nvPicPr>
        <p:blipFill>
          <a:blip r:embed="rId4" cstate="print"/>
          <a:srcRect/>
          <a:stretch>
            <a:fillRect/>
          </a:stretch>
        </p:blipFill>
        <p:spPr bwMode="auto">
          <a:xfrm>
            <a:off x="7740650" y="171450"/>
            <a:ext cx="1295400" cy="954088"/>
          </a:xfrm>
          <a:prstGeom prst="rect">
            <a:avLst/>
          </a:prstGeom>
          <a:noFill/>
        </p:spPr>
      </p:pic>
      <p:sp>
        <p:nvSpPr>
          <p:cNvPr id="955407" name="Text Box 15"/>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srgbClr val="5F5F5F"/>
                </a:solidFill>
              </a:rPr>
              <a:t> </a:t>
            </a:r>
            <a:r>
              <a:rPr lang="en-US" sz="1000" dirty="0" smtClean="0">
                <a:solidFill>
                  <a:srgbClr val="292929"/>
                </a:solidFill>
              </a:rPr>
              <a:t>Compelling Web Experiences</a:t>
            </a:r>
            <a:endParaRPr lang="en-US" sz="1000" dirty="0">
              <a:solidFill>
                <a:srgbClr val="292929"/>
              </a:solidFill>
            </a:endParaRPr>
          </a:p>
        </p:txBody>
      </p:sp>
    </p:spTree>
    <p:extLst>
      <p:ext uri="{BB962C8B-B14F-4D97-AF65-F5344CB8AC3E}">
        <p14:creationId xmlns:p14="http://schemas.microsoft.com/office/powerpoint/2010/main" val="35644552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B3B0AB-CFA4-4AD6-BADD-098169ABDAB4}" type="datetimeFigureOut">
              <a:rPr lang="en-US" smtClean="0"/>
              <a:t>5/2/2013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D7FBEAA-742A-4D9B-B81F-1A7521CE595F}" type="slidenum">
              <a:rPr lang="en-US" smtClean="0"/>
              <a:t>‹#›</a:t>
            </a:fld>
            <a:endParaRPr lang="en-US" dirty="0"/>
          </a:p>
        </p:txBody>
      </p:sp>
    </p:spTree>
    <p:extLst>
      <p:ext uri="{BB962C8B-B14F-4D97-AF65-F5344CB8AC3E}">
        <p14:creationId xmlns:p14="http://schemas.microsoft.com/office/powerpoint/2010/main" val="42303579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Generic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11188" y="1412875"/>
            <a:ext cx="8032778" cy="49450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61004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with descri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0"/>
          </p:nvPr>
        </p:nvSpPr>
        <p:spPr>
          <a:xfrm>
            <a:off x="612416" y="1428750"/>
            <a:ext cx="5388344" cy="4857750"/>
          </a:xfrm>
        </p:spPr>
        <p:txBody>
          <a:bodyPr/>
          <a:lstStyle/>
          <a:p>
            <a:r>
              <a:rPr lang="en-US" dirty="0" smtClean="0"/>
              <a:t>Click icon to add picture</a:t>
            </a:r>
            <a:endParaRPr lang="en-US" dirty="0"/>
          </a:p>
        </p:txBody>
      </p:sp>
      <p:sp>
        <p:nvSpPr>
          <p:cNvPr id="8" name="Text Placeholder 7"/>
          <p:cNvSpPr>
            <a:spLocks noGrp="1"/>
          </p:cNvSpPr>
          <p:nvPr>
            <p:ph type="body" sz="quarter" idx="11"/>
          </p:nvPr>
        </p:nvSpPr>
        <p:spPr>
          <a:xfrm>
            <a:off x="6143636" y="1428770"/>
            <a:ext cx="2714644" cy="4857750"/>
          </a:xfrm>
        </p:spPr>
        <p:txBody>
          <a:bodyPr/>
          <a:lstStyle>
            <a:lvl1pPr marL="177800" indent="-177800" defTabSz="720000">
              <a:defRPr sz="1600"/>
            </a:lvl1pPr>
            <a:lvl2pPr marL="355600" indent="-177800">
              <a:defRPr sz="1400"/>
            </a:lvl2pPr>
            <a:lvl3pPr marL="531813" indent="-176213">
              <a:defRPr sz="1400"/>
            </a:lvl3pPr>
            <a:lvl4pPr>
              <a:defRPr sz="1200"/>
            </a:lvl4pPr>
            <a:lvl5pPr>
              <a:defRPr sz="11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8932909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Slide Trailer">
    <p:spTree>
      <p:nvGrpSpPr>
        <p:cNvPr id="1" name=""/>
        <p:cNvGrpSpPr/>
        <p:nvPr/>
      </p:nvGrpSpPr>
      <p:grpSpPr>
        <a:xfrm>
          <a:off x="0" y="0"/>
          <a:ext cx="0" cy="0"/>
          <a:chOff x="0" y="0"/>
          <a:chExt cx="0" cy="0"/>
        </a:xfrm>
      </p:grpSpPr>
      <p:pic>
        <p:nvPicPr>
          <p:cNvPr id="2" name="Picture 6" descr="Sitecore-logo-vert-500"/>
          <p:cNvPicPr>
            <a:picLocks noChangeAspect="1" noChangeArrowheads="1"/>
          </p:cNvPicPr>
          <p:nvPr userDrawn="1"/>
        </p:nvPicPr>
        <p:blipFill>
          <a:blip r:embed="rId2" cstate="print"/>
          <a:srcRect/>
          <a:stretch>
            <a:fillRect/>
          </a:stretch>
        </p:blipFill>
        <p:spPr bwMode="auto">
          <a:xfrm>
            <a:off x="2195513" y="1700213"/>
            <a:ext cx="4762500" cy="3505200"/>
          </a:xfrm>
          <a:prstGeom prst="rect">
            <a:avLst/>
          </a:prstGeom>
          <a:noFill/>
        </p:spPr>
      </p:pic>
    </p:spTree>
    <p:extLst>
      <p:ext uri="{BB962C8B-B14F-4D97-AF65-F5344CB8AC3E}">
        <p14:creationId xmlns:p14="http://schemas.microsoft.com/office/powerpoint/2010/main" val="117041703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9412" r:id="rId3" imgW="0" imgH="0" progId="PowerPoint.Show.8">
                  <p:embed/>
                </p:oleObj>
              </mc:Choice>
              <mc:Fallback>
                <p:oleObj r:id="rId3" imgW="0" imgH="0" progId="PowerPoint.Show.8">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defRPr/>
            </a:pPr>
            <a:r>
              <a:rPr lang="en-GB" sz="900" dirty="0">
                <a:solidFill>
                  <a:srgbClr val="FFFFFF"/>
                </a:solidFill>
              </a:rPr>
              <a:t>Page </a:t>
            </a:r>
            <a:fld id="{BDD7A172-06FC-4016-AA4F-48C6278364FA}" type="slidenum">
              <a:rPr lang="en-GB" sz="900">
                <a:solidFill>
                  <a:srgbClr val="FFFFFF"/>
                </a:solidFill>
              </a:rPr>
              <a:pPr marL="628650" fontAlgn="base">
                <a:spcBef>
                  <a:spcPct val="0"/>
                </a:spcBef>
                <a:spcAft>
                  <a:spcPct val="0"/>
                </a:spcAft>
                <a:tabLst>
                  <a:tab pos="4483100" algn="ctr"/>
                  <a:tab pos="8072438" algn="r"/>
                </a:tabLst>
                <a:defRPr/>
              </a:pPr>
              <a:t>‹#›</a:t>
            </a:fld>
            <a:r>
              <a:rPr lang="en-GB" sz="900" dirty="0">
                <a:solidFill>
                  <a:srgbClr val="FFFFFF"/>
                </a:solidFill>
              </a:rPr>
              <a:t>	www.sitecore.net		</a:t>
            </a:r>
          </a:p>
        </p:txBody>
      </p:sp>
      <p:pic>
        <p:nvPicPr>
          <p:cNvPr id="25604" name="Picture 4" descr="http://blogs.mccombs.utexas.edu/web-works/files/2009/09/sitecore_logo.gif"/>
          <p:cNvPicPr>
            <a:picLocks noChangeAspect="1" noChangeArrowheads="1"/>
          </p:cNvPicPr>
          <p:nvPr userDrawn="1"/>
        </p:nvPicPr>
        <p:blipFill>
          <a:blip r:embed="rId4" cstate="print"/>
          <a:srcRect/>
          <a:stretch>
            <a:fillRect/>
          </a:stretch>
        </p:blipFill>
        <p:spPr bwMode="auto">
          <a:xfrm>
            <a:off x="6215074" y="71415"/>
            <a:ext cx="2928958" cy="1989069"/>
          </a:xfrm>
          <a:prstGeom prst="rect">
            <a:avLst/>
          </a:prstGeom>
          <a:noFill/>
        </p:spPr>
      </p:pic>
    </p:spTree>
    <p:extLst>
      <p:ext uri="{BB962C8B-B14F-4D97-AF65-F5344CB8AC3E}">
        <p14:creationId xmlns:p14="http://schemas.microsoft.com/office/powerpoint/2010/main" val="1514983637"/>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200" spc="-150" baseline="0">
                <a:latin typeface="Arial Black"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11560" y="1268760"/>
            <a:ext cx="7921625" cy="4537075"/>
          </a:xfrm>
        </p:spPr>
        <p:txBody>
          <a:bodyPr/>
          <a:lstStyle>
            <a:lvl1pPr>
              <a:buFont typeface="Wingdings" pitchFamily="2" charset="2"/>
              <a:buChar char="§"/>
              <a:defRPr sz="2400" kern="700" spc="-130" baseline="0">
                <a:latin typeface="Arial" pitchFamily="34" charset="0"/>
                <a:cs typeface="Arial" pitchFamily="34" charset="0"/>
              </a:defRPr>
            </a:lvl1pPr>
            <a:lvl2pPr>
              <a:buFont typeface="Wingdings" pitchFamily="2" charset="2"/>
              <a:buChar char="§"/>
              <a:defRPr sz="2000" kern="700" spc="-130" baseline="0">
                <a:latin typeface="Arial" pitchFamily="34" charset="0"/>
                <a:cs typeface="Arial" pitchFamily="34" charset="0"/>
              </a:defRPr>
            </a:lvl2pPr>
            <a:lvl3pPr>
              <a:buFont typeface="Wingdings" pitchFamily="2" charset="2"/>
              <a:buChar char="§"/>
              <a:defRPr kern="700" spc="-130" baseline="0">
                <a:latin typeface="Arial" pitchFamily="34" charset="0"/>
                <a:cs typeface="Arial" pitchFamily="34" charset="0"/>
              </a:defRPr>
            </a:lvl3pPr>
            <a:lvl4pPr>
              <a:buFont typeface="Wingdings" pitchFamily="2" charset="2"/>
              <a:buChar char="§"/>
              <a:defRPr kern="700" spc="-130" baseline="0">
                <a:latin typeface="Arial" pitchFamily="34" charset="0"/>
                <a:cs typeface="Arial" pitchFamily="34" charset="0"/>
              </a:defRPr>
            </a:lvl4pPr>
            <a:lvl5pPr>
              <a:buFont typeface="Wingdings" pitchFamily="2" charset="2"/>
              <a:buChar char="§"/>
              <a:defRPr kern="700" spc="-130" baseline="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1098875"/>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158612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1188" y="1412875"/>
            <a:ext cx="3884612"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12875"/>
            <a:ext cx="38846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60377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711628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7444198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772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B3B0AB-CFA4-4AD6-BADD-098169ABDAB4}" type="datetimeFigureOut">
              <a:rPr lang="en-US" smtClean="0"/>
              <a:t>5/2/2013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D7FBEAA-742A-4D9B-B81F-1A7521CE595F}" type="slidenum">
              <a:rPr lang="en-US" smtClean="0"/>
              <a:t>‹#›</a:t>
            </a:fld>
            <a:endParaRPr lang="en-US" dirty="0"/>
          </a:p>
        </p:txBody>
      </p:sp>
    </p:spTree>
    <p:extLst>
      <p:ext uri="{BB962C8B-B14F-4D97-AF65-F5344CB8AC3E}">
        <p14:creationId xmlns:p14="http://schemas.microsoft.com/office/powerpoint/2010/main" val="1114934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454808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966518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811034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765175"/>
            <a:ext cx="1979613" cy="5184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1188" y="765175"/>
            <a:ext cx="5789612" cy="5184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2560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Agenda</a:t>
            </a:r>
            <a:endParaRPr lang="en-US" dirty="0"/>
          </a:p>
        </p:txBody>
      </p:sp>
      <p:sp>
        <p:nvSpPr>
          <p:cNvPr id="4" name="Text Placeholder 3"/>
          <p:cNvSpPr>
            <a:spLocks noGrp="1"/>
          </p:cNvSpPr>
          <p:nvPr>
            <p:ph type="body" sz="quarter" idx="10" hasCustomPrompt="1"/>
          </p:nvPr>
        </p:nvSpPr>
        <p:spPr>
          <a:xfrm>
            <a:off x="612416" y="1428750"/>
            <a:ext cx="7960112" cy="4857750"/>
          </a:xfrm>
        </p:spPr>
        <p:txBody>
          <a:bodyPr/>
          <a:lstStyle>
            <a:lvl1pPr>
              <a:defRPr baseline="0"/>
            </a:lvl1pPr>
            <a:lvl2pPr>
              <a:defRPr baseline="0"/>
            </a:lvl2pPr>
          </a:lstStyle>
          <a:p>
            <a:pPr lvl="0"/>
            <a:r>
              <a:rPr lang="en-US" dirty="0" smtClean="0"/>
              <a:t>Chapter title</a:t>
            </a:r>
          </a:p>
          <a:p>
            <a:pPr lvl="1"/>
            <a:r>
              <a:rPr lang="en-US" dirty="0" smtClean="0"/>
              <a:t>Chapter detail title</a:t>
            </a:r>
          </a:p>
        </p:txBody>
      </p:sp>
    </p:spTree>
    <p:extLst>
      <p:ext uri="{BB962C8B-B14F-4D97-AF65-F5344CB8AC3E}">
        <p14:creationId xmlns:p14="http://schemas.microsoft.com/office/powerpoint/2010/main" val="3586398688"/>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2446" r:id="rId3" imgW="0" imgH="0" progId="PowerPoint.Show.8">
                  <p:embed/>
                </p:oleObj>
              </mc:Choice>
              <mc:Fallback>
                <p:oleObj r:id="rId3"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defRPr/>
            </a:pPr>
            <a:r>
              <a:rPr lang="en-GB" sz="900" dirty="0">
                <a:solidFill>
                  <a:srgbClr val="FFFFFF"/>
                </a:solidFill>
              </a:rPr>
              <a:t>Page </a:t>
            </a:r>
            <a:fld id="{1BB918BE-F98F-4876-A67E-213DE6BE76D4}" type="slidenum">
              <a:rPr lang="en-GB" sz="900">
                <a:solidFill>
                  <a:srgbClr val="FFFFFF"/>
                </a:solidFill>
              </a:rPr>
              <a:pPr marL="628650" fontAlgn="base">
                <a:spcBef>
                  <a:spcPct val="0"/>
                </a:spcBef>
                <a:spcAft>
                  <a:spcPct val="0"/>
                </a:spcAft>
                <a:tabLst>
                  <a:tab pos="4483100" algn="ctr"/>
                  <a:tab pos="8072438" algn="r"/>
                </a:tabLst>
                <a:defRPr/>
              </a:pPr>
              <a:t>‹#›</a:t>
            </a:fld>
            <a:r>
              <a:rPr lang="en-GB" sz="900" dirty="0">
                <a:solidFill>
                  <a:srgbClr val="FFFFFF"/>
                </a:solidFill>
              </a:rPr>
              <a:t>	www.sitecore.net		</a:t>
            </a:r>
          </a:p>
        </p:txBody>
      </p:sp>
      <p:pic>
        <p:nvPicPr>
          <p:cNvPr id="6" name="Picture 14" descr="logo-jpg-849"/>
          <p:cNvPicPr>
            <a:picLocks noChangeAspect="1" noChangeArrowheads="1"/>
          </p:cNvPicPr>
          <p:nvPr/>
        </p:nvPicPr>
        <p:blipFill>
          <a:blip r:embed="rId4" cstate="print"/>
          <a:srcRect/>
          <a:stretch>
            <a:fillRect/>
          </a:stretch>
        </p:blipFill>
        <p:spPr bwMode="auto">
          <a:xfrm>
            <a:off x="7740650" y="171450"/>
            <a:ext cx="1295400" cy="954088"/>
          </a:xfrm>
          <a:prstGeom prst="rect">
            <a:avLst/>
          </a:prstGeom>
          <a:noFill/>
          <a:ln w="9525">
            <a:noFill/>
            <a:miter lim="800000"/>
            <a:headEnd/>
            <a:tailEnd/>
          </a:ln>
        </p:spPr>
      </p:pic>
      <p:sp>
        <p:nvSpPr>
          <p:cNvPr id="7" name="Text Box 15"/>
          <p:cNvSpPr txBox="1">
            <a:spLocks noChangeArrowheads="1"/>
          </p:cNvSpPr>
          <p:nvPr/>
        </p:nvSpPr>
        <p:spPr bwMode="auto">
          <a:xfrm>
            <a:off x="114300" y="160338"/>
            <a:ext cx="2395538" cy="247650"/>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defRPr/>
            </a:pPr>
            <a:r>
              <a:rPr lang="en-GB" sz="1000" dirty="0">
                <a:solidFill>
                  <a:srgbClr val="EE3124"/>
                </a:solidFill>
              </a:rPr>
              <a:t>Sitecore.</a:t>
            </a:r>
            <a:r>
              <a:rPr lang="en-GB" sz="1000" dirty="0">
                <a:solidFill>
                  <a:srgbClr val="5F5F5F"/>
                </a:solidFill>
              </a:rPr>
              <a:t> </a:t>
            </a:r>
            <a:r>
              <a:rPr lang="en-GB" sz="1000" dirty="0">
                <a:solidFill>
                  <a:srgbClr val="292929"/>
                </a:solidFill>
              </a:rPr>
              <a:t>Compelling Web Experiences</a:t>
            </a:r>
          </a:p>
        </p:txBody>
      </p:sp>
      <p:sp>
        <p:nvSpPr>
          <p:cNvPr id="955395" name="Rectangle 3"/>
          <p:cNvSpPr>
            <a:spLocks noGrp="1" noChangeArrowheads="1"/>
          </p:cNvSpPr>
          <p:nvPr>
            <p:ph type="ctrTitle"/>
          </p:nvPr>
        </p:nvSpPr>
        <p:spPr>
          <a:xfrm>
            <a:off x="1042988" y="2130425"/>
            <a:ext cx="7415212" cy="1154113"/>
          </a:xfrm>
        </p:spPr>
        <p:txBody>
          <a:bodyPr/>
          <a:lstStyle>
            <a:lvl1pPr>
              <a:defRPr/>
            </a:lvl1pPr>
          </a:lstStyle>
          <a:p>
            <a:r>
              <a:rPr lang="en-GB"/>
              <a:t>Click to edit Master title style</a:t>
            </a:r>
          </a:p>
        </p:txBody>
      </p:sp>
      <p:sp>
        <p:nvSpPr>
          <p:cNvPr id="955396" name="Rectangle 4"/>
          <p:cNvSpPr>
            <a:spLocks noGrp="1" noChangeArrowheads="1"/>
          </p:cNvSpPr>
          <p:nvPr>
            <p:ph type="subTitle" idx="1"/>
          </p:nvPr>
        </p:nvSpPr>
        <p:spPr>
          <a:xfrm>
            <a:off x="1042988" y="3500438"/>
            <a:ext cx="6729412" cy="2138362"/>
          </a:xfrm>
        </p:spPr>
        <p:txBody>
          <a:bodyPr/>
          <a:lstStyle>
            <a:lvl1pPr marL="0" indent="0">
              <a:buFontTx/>
              <a:buNone/>
              <a:defRPr sz="1600"/>
            </a:lvl1pPr>
          </a:lstStyle>
          <a:p>
            <a:r>
              <a:rPr lang="en-GB"/>
              <a:t>Click to edit Master subtitle style</a:t>
            </a:r>
          </a:p>
        </p:txBody>
      </p:sp>
    </p:spTree>
    <p:extLst>
      <p:ext uri="{BB962C8B-B14F-4D97-AF65-F5344CB8AC3E}">
        <p14:creationId xmlns:p14="http://schemas.microsoft.com/office/powerpoint/2010/main" val="1996935136"/>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200" spc="-150" baseline="0">
                <a:latin typeface="Arial Black"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Font typeface="Wingdings" pitchFamily="2" charset="2"/>
              <a:buChar char="§"/>
              <a:defRPr sz="2400" kern="700" spc="-130" baseline="0">
                <a:latin typeface="Arial" pitchFamily="34" charset="0"/>
                <a:cs typeface="Arial" pitchFamily="34" charset="0"/>
              </a:defRPr>
            </a:lvl1pPr>
            <a:lvl2pPr>
              <a:buFont typeface="Wingdings" pitchFamily="2" charset="2"/>
              <a:buChar char="§"/>
              <a:defRPr sz="2000" kern="700" spc="-130" baseline="0">
                <a:latin typeface="Arial" pitchFamily="34" charset="0"/>
                <a:cs typeface="Arial" pitchFamily="34" charset="0"/>
              </a:defRPr>
            </a:lvl2pPr>
            <a:lvl3pPr>
              <a:buFont typeface="Wingdings" pitchFamily="2" charset="2"/>
              <a:buChar char="§"/>
              <a:defRPr kern="700" spc="-130" baseline="0">
                <a:latin typeface="Arial" pitchFamily="34" charset="0"/>
                <a:cs typeface="Arial" pitchFamily="34" charset="0"/>
              </a:defRPr>
            </a:lvl3pPr>
            <a:lvl4pPr>
              <a:buFont typeface="Wingdings" pitchFamily="2" charset="2"/>
              <a:buChar char="§"/>
              <a:defRPr kern="700" spc="-130" baseline="0">
                <a:latin typeface="Arial" pitchFamily="34" charset="0"/>
                <a:cs typeface="Arial" pitchFamily="34" charset="0"/>
              </a:defRPr>
            </a:lvl4pPr>
            <a:lvl5pPr>
              <a:buFont typeface="Wingdings" pitchFamily="2" charset="2"/>
              <a:buChar char="§"/>
              <a:defRPr kern="700" spc="-130" baseline="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43738972"/>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0725171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1188" y="1412875"/>
            <a:ext cx="3884612"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12875"/>
            <a:ext cx="38846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44859473"/>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147109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B3B0AB-CFA4-4AD6-BADD-098169ABDAB4}" type="datetimeFigureOut">
              <a:rPr lang="en-US" smtClean="0"/>
              <a:t>5/2/2013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D7FBEAA-742A-4D9B-B81F-1A7521CE595F}" type="slidenum">
              <a:rPr lang="en-US" smtClean="0"/>
              <a:t>‹#›</a:t>
            </a:fld>
            <a:endParaRPr lang="en-US" dirty="0"/>
          </a:p>
        </p:txBody>
      </p:sp>
    </p:spTree>
    <p:extLst>
      <p:ext uri="{BB962C8B-B14F-4D97-AF65-F5344CB8AC3E}">
        <p14:creationId xmlns:p14="http://schemas.microsoft.com/office/powerpoint/2010/main" val="13838651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6070739"/>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91094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269790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84651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7251832"/>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765175"/>
            <a:ext cx="1979613" cy="51847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1188" y="765175"/>
            <a:ext cx="5789612" cy="51847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43103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04800"/>
            <a:ext cx="7772400" cy="11398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444500" y="1470025"/>
            <a:ext cx="6400800" cy="638175"/>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622530867"/>
      </p:ext>
    </p:extLst>
  </p:cSld>
  <p:clrMapOvr>
    <a:masterClrMapping/>
  </p:clrMapOvr>
  <p:transition spd="med">
    <p:wip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4" name="Picture 3" descr="PPT_Design1-dividerArt.jpg"/>
          <p:cNvPicPr>
            <a:picLocks noChangeAspect="1"/>
          </p:cNvPicPr>
          <p:nvPr/>
        </p:nvPicPr>
        <p:blipFill>
          <a:blip r:embed="rId2"/>
          <a:stretch>
            <a:fillRect/>
          </a:stretch>
        </p:blipFill>
        <p:spPr>
          <a:xfrm>
            <a:off x="0" y="-1"/>
            <a:ext cx="9162288" cy="6388150"/>
          </a:xfrm>
          <a:prstGeom prst="rect">
            <a:avLst/>
          </a:prstGeom>
        </p:spPr>
      </p:pic>
      <p:sp>
        <p:nvSpPr>
          <p:cNvPr id="3" name="Subtitle 2"/>
          <p:cNvSpPr>
            <a:spLocks noGrp="1"/>
          </p:cNvSpPr>
          <p:nvPr>
            <p:ph type="subTitle" idx="1"/>
          </p:nvPr>
        </p:nvSpPr>
        <p:spPr>
          <a:xfrm>
            <a:off x="1359304" y="573562"/>
            <a:ext cx="6400800" cy="638175"/>
          </a:xfrm>
        </p:spPr>
        <p:txBody>
          <a:bodyPr>
            <a:normAutofit/>
          </a:bodyPr>
          <a:lstStyle>
            <a:lvl1pPr marL="0" indent="0" algn="ctr">
              <a:buNone/>
              <a:defRPr sz="24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5" name="Picture 4" descr="Sitecore_symbol_white.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3">
                <a:clrChange>
                  <a:clrFrom>
                    <a:srgbClr val="B50513"/>
                  </a:clrFrom>
                  <a:clrTo>
                    <a:srgbClr val="B50513">
                      <a:alpha val="0"/>
                    </a:srgbClr>
                  </a:clrTo>
                </a:clrChange>
                <a:alphaModFix amt="10000"/>
              </a:blip>
              <a:stretch>
                <a:fillRect/>
              </a:stretch>
            </p:blipFill>
          </mc:Choice>
          <mc:Fallback>
            <p:blipFill>
              <a:blip r:embed="rId4">
                <a:clrChange>
                  <a:clrFrom>
                    <a:srgbClr val="B50513"/>
                  </a:clrFrom>
                  <a:clrTo>
                    <a:srgbClr val="B50513">
                      <a:alpha val="0"/>
                    </a:srgbClr>
                  </a:clrTo>
                </a:clrChange>
                <a:alphaModFix amt="10000"/>
              </a:blip>
              <a:stretch>
                <a:fillRect/>
              </a:stretch>
            </p:blipFill>
          </mc:Fallback>
        </mc:AlternateContent>
        <p:spPr>
          <a:xfrm>
            <a:off x="2667000" y="2286000"/>
            <a:ext cx="3810000" cy="3810000"/>
          </a:xfrm>
          <a:prstGeom prst="rect">
            <a:avLst/>
          </a:prstGeom>
        </p:spPr>
      </p:pic>
      <p:sp>
        <p:nvSpPr>
          <p:cNvPr id="2" name="Title 1"/>
          <p:cNvSpPr>
            <a:spLocks noGrp="1"/>
          </p:cNvSpPr>
          <p:nvPr>
            <p:ph type="ctrTitle"/>
          </p:nvPr>
        </p:nvSpPr>
        <p:spPr>
          <a:xfrm>
            <a:off x="838200" y="3736975"/>
            <a:ext cx="7772400" cy="1139825"/>
          </a:xfrm>
        </p:spPr>
        <p:txBody>
          <a:bodyPr/>
          <a:lstStyle>
            <a:lvl1pPr algn="ctr">
              <a:defRPr b="1" cap="all">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9827647"/>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1000"/>
                                        <p:tgtEl>
                                          <p:spTgt spid="3">
                                            <p:txEl>
                                              <p:pRg st="0" end="0"/>
                                            </p:txEl>
                                          </p:spTgt>
                                        </p:tgtEl>
                                      </p:cBhvr>
                                    </p:animEffect>
                                  </p:childTnLst>
                                </p:cTn>
                              </p:par>
                            </p:childTnLst>
                          </p:cTn>
                        </p:par>
                        <p:par>
                          <p:cTn id="8" fill="hold">
                            <p:stCondLst>
                              <p:cond delay="1000"/>
                            </p:stCondLst>
                            <p:childTnLst>
                              <p:par>
                                <p:cTn id="9" presetID="2" presetClass="entr" presetSubtype="8" accel="50000" decel="5000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1"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1000"/>
                        <p:tgtEl>
                          <p:spTgt spid="3"/>
                        </p:tgtEl>
                      </p:cBhvr>
                    </p:animEffect>
                  </p:childTnLst>
                </p:cTn>
              </p:par>
            </p:tnLst>
          </p:tmpl>
        </p:tmplLst>
      </p:bldP>
      <p:bldP spid="2"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50938"/>
          </a:xfrm>
        </p:spPr>
        <p:txBody>
          <a:bodyPr anchor="t"/>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9719217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50938"/>
          </a:xfrm>
        </p:spPr>
        <p:txBody>
          <a:bodyPr anchor="t"/>
          <a:lstStyle/>
          <a:p>
            <a:r>
              <a:rPr lang="en-US" dirty="0" smtClean="0"/>
              <a:t>Click to edit Master title style</a:t>
            </a:r>
            <a:endParaRPr lang="en-US" dirty="0"/>
          </a:p>
        </p:txBody>
      </p:sp>
      <p:sp>
        <p:nvSpPr>
          <p:cNvPr id="5" name="Picture Placeholder 4"/>
          <p:cNvSpPr>
            <a:spLocks noGrp="1"/>
          </p:cNvSpPr>
          <p:nvPr>
            <p:ph type="pic" sz="quarter" idx="10"/>
          </p:nvPr>
        </p:nvSpPr>
        <p:spPr>
          <a:xfrm>
            <a:off x="457200" y="1524000"/>
            <a:ext cx="8305800" cy="4495800"/>
          </a:xfrm>
        </p:spPr>
        <p:txBody>
          <a:bodyPr/>
          <a:lstStyle/>
          <a:p>
            <a:endParaRPr lang="en-US" dirty="0"/>
          </a:p>
        </p:txBody>
      </p:sp>
    </p:spTree>
    <p:extLst>
      <p:ext uri="{BB962C8B-B14F-4D97-AF65-F5344CB8AC3E}">
        <p14:creationId xmlns:p14="http://schemas.microsoft.com/office/powerpoint/2010/main" val="168638289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nodePh="1">
                                  <p:stCondLst>
                                    <p:cond delay="0"/>
                                  </p:stCondLst>
                                  <p:endCondLst>
                                    <p:cond evt="begin" delay="0">
                                      <p:tn val="11"/>
                                    </p:cond>
                                  </p:end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B3B0AB-CFA4-4AD6-BADD-098169ABDAB4}" type="datetimeFigureOut">
              <a:rPr lang="en-US" smtClean="0"/>
              <a:t>5/2/2013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D7FBEAA-742A-4D9B-B81F-1A7521CE595F}" type="slidenum">
              <a:rPr lang="en-US" smtClean="0"/>
              <a:t>‹#›</a:t>
            </a:fld>
            <a:endParaRPr lang="en-US" dirty="0"/>
          </a:p>
        </p:txBody>
      </p:sp>
    </p:spTree>
    <p:extLst>
      <p:ext uri="{BB962C8B-B14F-4D97-AF65-F5344CB8AC3E}">
        <p14:creationId xmlns:p14="http://schemas.microsoft.com/office/powerpoint/2010/main" val="225229452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4" name="Picture 3" descr="Sitecore_symbol_gray.eps"/>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2286000" y="1219200"/>
            <a:ext cx="4495800" cy="4495800"/>
          </a:xfrm>
          <a:prstGeom prst="rect">
            <a:avLst/>
          </a:prstGeom>
        </p:spPr>
      </p:pic>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457200" y="304800"/>
            <a:ext cx="8229600" cy="1150938"/>
          </a:xfrm>
        </p:spPr>
        <p:txBody>
          <a:bodyPr anchor="t"/>
          <a:lstStyle/>
          <a:p>
            <a:r>
              <a:rPr lang="en-US" dirty="0" smtClean="0"/>
              <a:t>Click to edit Master title style</a:t>
            </a:r>
            <a:endParaRPr lang="en-US" dirty="0"/>
          </a:p>
        </p:txBody>
      </p:sp>
    </p:spTree>
    <p:extLst>
      <p:ext uri="{BB962C8B-B14F-4D97-AF65-F5344CB8AC3E}">
        <p14:creationId xmlns:p14="http://schemas.microsoft.com/office/powerpoint/2010/main" val="731715342"/>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2"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14207267"/>
      </p:ext>
    </p:extLst>
  </p:cSld>
  <p:clrMapOvr>
    <a:masterClrMapping/>
  </p:clrMapOvr>
  <p:transition spd="med">
    <p:wip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4038600" cy="11430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Picture Placeholder 5"/>
          <p:cNvSpPr>
            <a:spLocks noGrp="1"/>
          </p:cNvSpPr>
          <p:nvPr>
            <p:ph type="pic" sz="quarter" idx="10"/>
          </p:nvPr>
        </p:nvSpPr>
        <p:spPr>
          <a:xfrm>
            <a:off x="5499100" y="0"/>
            <a:ext cx="3644900" cy="6400800"/>
          </a:xfrm>
        </p:spPr>
        <p:txBody>
          <a:bodyPr/>
          <a:lstStyle/>
          <a:p>
            <a:r>
              <a:rPr lang="en-US" dirty="0" smtClean="0"/>
              <a:t>Click icon to add picture</a:t>
            </a:r>
            <a:endParaRPr lang="en-US" dirty="0"/>
          </a:p>
        </p:txBody>
      </p:sp>
    </p:spTree>
    <p:extLst>
      <p:ext uri="{BB962C8B-B14F-4D97-AF65-F5344CB8AC3E}">
        <p14:creationId xmlns:p14="http://schemas.microsoft.com/office/powerpoint/2010/main" val="673697321"/>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4"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6"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91039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esentation Frontpage">
    <p:spTree>
      <p:nvGrpSpPr>
        <p:cNvPr id="1" name=""/>
        <p:cNvGrpSpPr/>
        <p:nvPr/>
      </p:nvGrpSpPr>
      <p:grpSpPr>
        <a:xfrm>
          <a:off x="0" y="0"/>
          <a:ext cx="0" cy="0"/>
          <a:chOff x="0" y="0"/>
          <a:chExt cx="0" cy="0"/>
        </a:xfrm>
      </p:grpSpPr>
      <p:sp>
        <p:nvSpPr>
          <p:cNvPr id="3" name="Rectangle 2">
            <a:hlinkClick r:id="rId2" action="ppaction://hlinkpres?slideindex=1&amp;slidetitle=Content Management Systems"/>
          </p:cNvPr>
          <p:cNvSpPr>
            <a:spLocks noChangeArrowheads="1"/>
          </p:cNvSpPr>
          <p:nvPr userDrawn="1"/>
        </p:nvSpPr>
        <p:spPr bwMode="auto">
          <a:xfrm>
            <a:off x="0" y="4000500"/>
            <a:ext cx="9144000" cy="2884488"/>
          </a:xfrm>
          <a:prstGeom prst="rect">
            <a:avLst/>
          </a:prstGeom>
          <a:gradFill flip="none" rotWithShape="1">
            <a:gsLst>
              <a:gs pos="0">
                <a:srgbClr val="EE3124">
                  <a:shade val="30000"/>
                  <a:satMod val="115000"/>
                </a:srgbClr>
              </a:gs>
              <a:gs pos="50000">
                <a:srgbClr val="EE3124">
                  <a:shade val="67500"/>
                  <a:satMod val="115000"/>
                </a:srgbClr>
              </a:gs>
              <a:gs pos="100000">
                <a:srgbClr val="EE3124">
                  <a:shade val="100000"/>
                  <a:satMod val="115000"/>
                </a:srgbClr>
              </a:gs>
            </a:gsLst>
            <a:lin ang="5400000" scaled="1"/>
            <a:tileRect/>
          </a:gradFill>
          <a:ln w="9525" algn="ctr">
            <a:noFill/>
            <a:miter lim="800000"/>
            <a:headEnd/>
            <a:tailEnd/>
          </a:ln>
        </p:spPr>
        <p:txBody>
          <a:bodyPr wrap="none" lIns="90000" tIns="46800" rIns="90000" bIns="46800" anchor="ctr"/>
          <a:lstStyle/>
          <a:p>
            <a:pPr fontAlgn="base">
              <a:spcBef>
                <a:spcPct val="0"/>
              </a:spcBef>
              <a:spcAft>
                <a:spcPct val="0"/>
              </a:spcAft>
            </a:pPr>
            <a:endParaRPr lang="en-US" dirty="0">
              <a:solidFill>
                <a:srgbClr val="5F5F5F"/>
              </a:solidFill>
            </a:endParaRPr>
          </a:p>
        </p:txBody>
      </p:sp>
      <p:sp>
        <p:nvSpPr>
          <p:cNvPr id="10" name="Text Placeholder 9"/>
          <p:cNvSpPr>
            <a:spLocks noGrp="1"/>
          </p:cNvSpPr>
          <p:nvPr>
            <p:ph type="body" sz="quarter" idx="10" hasCustomPrompt="1"/>
          </p:nvPr>
        </p:nvSpPr>
        <p:spPr>
          <a:xfrm>
            <a:off x="642938" y="4149080"/>
            <a:ext cx="8001028" cy="1293664"/>
          </a:xfrm>
        </p:spPr>
        <p:txBody>
          <a:bodyPr/>
          <a:lstStyle>
            <a:lvl1pPr marL="0" indent="0">
              <a:buNone/>
              <a:defRPr sz="2400" baseline="0">
                <a:solidFill>
                  <a:schemeClr val="bg1"/>
                </a:solidFill>
                <a:latin typeface="+mj-lt"/>
              </a:defRPr>
            </a:lvl1pPr>
            <a:lvl2pPr>
              <a:buNone/>
              <a:defRPr baseline="0">
                <a:latin typeface="+mj-lt"/>
              </a:defRPr>
            </a:lvl2pPr>
            <a:lvl3pPr>
              <a:buNone/>
              <a:defRPr baseline="0">
                <a:latin typeface="+mj-lt"/>
              </a:defRPr>
            </a:lvl3pPr>
            <a:lvl4pPr>
              <a:buNone/>
              <a:defRPr baseline="0">
                <a:latin typeface="+mj-lt"/>
              </a:defRPr>
            </a:lvl4pPr>
            <a:lvl5pPr>
              <a:buNone/>
              <a:defRPr baseline="0">
                <a:latin typeface="+mj-lt"/>
              </a:defRPr>
            </a:lvl5pPr>
          </a:lstStyle>
          <a:p>
            <a:pPr lvl="0"/>
            <a:r>
              <a:rPr lang="en-US" dirty="0" smtClean="0"/>
              <a:t>Subtitle</a:t>
            </a:r>
          </a:p>
        </p:txBody>
      </p:sp>
      <p:sp>
        <p:nvSpPr>
          <p:cNvPr id="12" name="Content Placeholder 11"/>
          <p:cNvSpPr>
            <a:spLocks noGrp="1"/>
          </p:cNvSpPr>
          <p:nvPr>
            <p:ph sz="quarter" idx="11" hasCustomPrompt="1"/>
          </p:nvPr>
        </p:nvSpPr>
        <p:spPr>
          <a:xfrm>
            <a:off x="642938" y="6000750"/>
            <a:ext cx="3713038" cy="357207"/>
          </a:xfrm>
        </p:spPr>
        <p:txBody>
          <a:bodyPr/>
          <a:lstStyle>
            <a:lvl1pPr>
              <a:buFont typeface="Arial" pitchFamily="34" charset="0"/>
              <a:buNone/>
              <a:defRPr sz="1200" baseline="0">
                <a:solidFill>
                  <a:schemeClr val="bg1"/>
                </a:solidFill>
              </a:defRPr>
            </a:lvl1pPr>
            <a:lvl2pPr>
              <a:buNone/>
              <a:defRPr/>
            </a:lvl2pPr>
            <a:lvl3pPr>
              <a:buNone/>
              <a:defRPr/>
            </a:lvl3pPr>
            <a:lvl4pPr>
              <a:buNone/>
              <a:defRPr/>
            </a:lvl4pPr>
            <a:lvl5pPr>
              <a:buNone/>
              <a:defRPr/>
            </a:lvl5pPr>
          </a:lstStyle>
          <a:p>
            <a:pPr lvl="0"/>
            <a:r>
              <a:rPr lang="en-US" dirty="0" smtClean="0"/>
              <a:t>[Presenter Name], [Presenter Title]</a:t>
            </a:r>
            <a:endParaRPr lang="en-US" dirty="0"/>
          </a:p>
        </p:txBody>
      </p:sp>
      <p:sp>
        <p:nvSpPr>
          <p:cNvPr id="14" name="Text Placeholder 13"/>
          <p:cNvSpPr>
            <a:spLocks noGrp="1"/>
          </p:cNvSpPr>
          <p:nvPr>
            <p:ph type="body" sz="quarter" idx="12" hasCustomPrompt="1"/>
          </p:nvPr>
        </p:nvSpPr>
        <p:spPr>
          <a:xfrm>
            <a:off x="642939" y="6429375"/>
            <a:ext cx="3713038" cy="285773"/>
          </a:xfrm>
        </p:spPr>
        <p:txBody>
          <a:bodyPr/>
          <a:lstStyle>
            <a:lvl1pPr>
              <a:buNone/>
              <a:defRPr sz="1200" baseline="0">
                <a:solidFill>
                  <a:schemeClr val="bg1"/>
                </a:solidFill>
              </a:defRPr>
            </a:lvl1pPr>
            <a:lvl2pPr>
              <a:buNone/>
              <a:defRPr sz="1200">
                <a:solidFill>
                  <a:schemeClr val="bg1"/>
                </a:solidFill>
              </a:defRPr>
            </a:lvl2pPr>
            <a:lvl3pPr>
              <a:buNone/>
              <a:defRPr sz="1100">
                <a:solidFill>
                  <a:schemeClr val="bg1"/>
                </a:solidFill>
              </a:defRPr>
            </a:lvl3pPr>
            <a:lvl4pPr>
              <a:buNone/>
              <a:defRPr sz="1050">
                <a:solidFill>
                  <a:schemeClr val="bg1"/>
                </a:solidFill>
              </a:defRPr>
            </a:lvl4pPr>
            <a:lvl5pPr>
              <a:buNone/>
              <a:defRPr sz="1000">
                <a:solidFill>
                  <a:schemeClr val="bg1"/>
                </a:solidFill>
              </a:defRPr>
            </a:lvl5pPr>
          </a:lstStyle>
          <a:p>
            <a:pPr lvl="0"/>
            <a:r>
              <a:rPr lang="en-US" dirty="0" smtClean="0"/>
              <a:t>[Presenter Email]</a:t>
            </a:r>
            <a:endParaRPr lang="en-US" dirty="0"/>
          </a:p>
        </p:txBody>
      </p:sp>
      <p:sp>
        <p:nvSpPr>
          <p:cNvPr id="7" name="Rectangle 6"/>
          <p:cNvSpPr/>
          <p:nvPr userDrawn="1"/>
        </p:nvSpPr>
        <p:spPr bwMode="auto">
          <a:xfrm>
            <a:off x="-32" y="857232"/>
            <a:ext cx="5214974" cy="857256"/>
          </a:xfrm>
          <a:prstGeom prst="rect">
            <a:avLst/>
          </a:prstGeom>
          <a:solidFill>
            <a:schemeClr val="bg1"/>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US" dirty="0" smtClean="0">
              <a:solidFill>
                <a:srgbClr val="5F5F5F"/>
              </a:solidFill>
            </a:endParaRPr>
          </a:p>
        </p:txBody>
      </p:sp>
      <p:sp>
        <p:nvSpPr>
          <p:cNvPr id="11" name="Content Placeholder 11"/>
          <p:cNvSpPr>
            <a:spLocks noGrp="1"/>
          </p:cNvSpPr>
          <p:nvPr>
            <p:ph sz="quarter" idx="13" hasCustomPrompt="1"/>
          </p:nvPr>
        </p:nvSpPr>
        <p:spPr>
          <a:xfrm>
            <a:off x="4932040" y="6026970"/>
            <a:ext cx="3713038" cy="357207"/>
          </a:xfrm>
        </p:spPr>
        <p:txBody>
          <a:bodyPr/>
          <a:lstStyle>
            <a:lvl1pPr>
              <a:buFont typeface="Arial" pitchFamily="34" charset="0"/>
              <a:buNone/>
              <a:defRPr sz="1200" baseline="0">
                <a:solidFill>
                  <a:schemeClr val="bg1"/>
                </a:solidFill>
              </a:defRPr>
            </a:lvl1pPr>
            <a:lvl2pPr>
              <a:buNone/>
              <a:defRPr/>
            </a:lvl2pPr>
            <a:lvl3pPr>
              <a:buNone/>
              <a:defRPr/>
            </a:lvl3pPr>
            <a:lvl4pPr>
              <a:buNone/>
              <a:defRPr/>
            </a:lvl4pPr>
            <a:lvl5pPr>
              <a:buNone/>
              <a:defRPr/>
            </a:lvl5pPr>
          </a:lstStyle>
          <a:p>
            <a:pPr lvl="0"/>
            <a:r>
              <a:rPr lang="en-US" dirty="0" smtClean="0"/>
              <a:t>[Presenter Name], [Presenter Title]</a:t>
            </a:r>
            <a:endParaRPr lang="en-US" dirty="0"/>
          </a:p>
        </p:txBody>
      </p:sp>
      <p:sp>
        <p:nvSpPr>
          <p:cNvPr id="13" name="Text Placeholder 13"/>
          <p:cNvSpPr>
            <a:spLocks noGrp="1"/>
          </p:cNvSpPr>
          <p:nvPr>
            <p:ph type="body" sz="quarter" idx="14" hasCustomPrompt="1"/>
          </p:nvPr>
        </p:nvSpPr>
        <p:spPr>
          <a:xfrm>
            <a:off x="4932041" y="6455595"/>
            <a:ext cx="3713038" cy="285773"/>
          </a:xfrm>
        </p:spPr>
        <p:txBody>
          <a:bodyPr/>
          <a:lstStyle>
            <a:lvl1pPr>
              <a:buNone/>
              <a:defRPr sz="1200" baseline="0">
                <a:solidFill>
                  <a:schemeClr val="bg1"/>
                </a:solidFill>
              </a:defRPr>
            </a:lvl1pPr>
            <a:lvl2pPr>
              <a:buNone/>
              <a:defRPr sz="1200">
                <a:solidFill>
                  <a:schemeClr val="bg1"/>
                </a:solidFill>
              </a:defRPr>
            </a:lvl2pPr>
            <a:lvl3pPr>
              <a:buNone/>
              <a:defRPr sz="1100">
                <a:solidFill>
                  <a:schemeClr val="bg1"/>
                </a:solidFill>
              </a:defRPr>
            </a:lvl3pPr>
            <a:lvl4pPr>
              <a:buNone/>
              <a:defRPr sz="1050">
                <a:solidFill>
                  <a:schemeClr val="bg1"/>
                </a:solidFill>
              </a:defRPr>
            </a:lvl4pPr>
            <a:lvl5pPr>
              <a:buNone/>
              <a:defRPr sz="1000">
                <a:solidFill>
                  <a:schemeClr val="bg1"/>
                </a:solidFill>
              </a:defRPr>
            </a:lvl5pPr>
          </a:lstStyle>
          <a:p>
            <a:pPr lvl="0"/>
            <a:r>
              <a:rPr lang="en-US" dirty="0" smtClean="0"/>
              <a:t>[Presenter Email]</a:t>
            </a:r>
            <a:endParaRPr lang="en-US" dirty="0"/>
          </a:p>
        </p:txBody>
      </p:sp>
      <p:sp>
        <p:nvSpPr>
          <p:cNvPr id="5" name="Picture Placeholder 4"/>
          <p:cNvSpPr>
            <a:spLocks noGrp="1"/>
          </p:cNvSpPr>
          <p:nvPr>
            <p:ph type="pic" sz="quarter" idx="15"/>
          </p:nvPr>
        </p:nvSpPr>
        <p:spPr>
          <a:xfrm>
            <a:off x="611560" y="1762868"/>
            <a:ext cx="3113344" cy="2148922"/>
          </a:xfrm>
          <a:effectLst>
            <a:outerShdw blurRad="65024" dist="50800" dir="12900000" algn="tl" rotWithShape="0">
              <a:prstClr val="black">
                <a:alpha val="30000"/>
              </a:prst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p>
            <a:r>
              <a:rPr lang="en-US" dirty="0" smtClean="0"/>
              <a:t>Click icon to add picture</a:t>
            </a:r>
            <a:endParaRPr lang="en-US" dirty="0"/>
          </a:p>
        </p:txBody>
      </p:sp>
      <p:sp>
        <p:nvSpPr>
          <p:cNvPr id="16" name="Text Placeholder 15"/>
          <p:cNvSpPr>
            <a:spLocks noGrp="1"/>
          </p:cNvSpPr>
          <p:nvPr>
            <p:ph type="body" sz="quarter" idx="16" hasCustomPrompt="1"/>
          </p:nvPr>
        </p:nvSpPr>
        <p:spPr>
          <a:xfrm>
            <a:off x="3851920" y="980728"/>
            <a:ext cx="5103168" cy="1579562"/>
          </a:xfrm>
        </p:spPr>
        <p:txBody>
          <a:bodyPr/>
          <a:lstStyle>
            <a:lvl1pPr marL="0" indent="0">
              <a:buNone/>
              <a:defRPr sz="3600">
                <a:solidFill>
                  <a:srgbClr val="FF0000"/>
                </a:solidFill>
                <a:latin typeface="+mj-lt"/>
              </a:defRPr>
            </a:lvl1pPr>
          </a:lstStyle>
          <a:p>
            <a:pPr lvl="0"/>
            <a:r>
              <a:rPr lang="en-US" dirty="0" smtClean="0"/>
              <a:t>Click to enter deck title</a:t>
            </a:r>
          </a:p>
        </p:txBody>
      </p:sp>
    </p:spTree>
    <p:extLst>
      <p:ext uri="{BB962C8B-B14F-4D97-AF65-F5344CB8AC3E}">
        <p14:creationId xmlns:p14="http://schemas.microsoft.com/office/powerpoint/2010/main" val="1779848334"/>
      </p:ext>
    </p:extLst>
  </p:cSld>
  <p:clrMapOvr>
    <a:masterClrMapping/>
  </p:clrMapOvr>
  <p:transition>
    <p:wip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Agenda</a:t>
            </a:r>
            <a:endParaRPr lang="en-US" dirty="0"/>
          </a:p>
        </p:txBody>
      </p:sp>
      <p:sp>
        <p:nvSpPr>
          <p:cNvPr id="4" name="Text Placeholder 3"/>
          <p:cNvSpPr>
            <a:spLocks noGrp="1"/>
          </p:cNvSpPr>
          <p:nvPr>
            <p:ph type="body" sz="quarter" idx="10" hasCustomPrompt="1"/>
          </p:nvPr>
        </p:nvSpPr>
        <p:spPr>
          <a:xfrm>
            <a:off x="612416" y="1340768"/>
            <a:ext cx="7960112" cy="5184576"/>
          </a:xfrm>
        </p:spPr>
        <p:txBody>
          <a:bodyPr/>
          <a:lstStyle>
            <a:lvl1pPr>
              <a:defRPr baseline="0"/>
            </a:lvl1pPr>
            <a:lvl2pPr>
              <a:defRPr baseline="0"/>
            </a:lvl2pPr>
          </a:lstStyle>
          <a:p>
            <a:pPr lvl="0"/>
            <a:r>
              <a:rPr lang="en-US" dirty="0" smtClean="0"/>
              <a:t>Chapter title</a:t>
            </a:r>
          </a:p>
          <a:p>
            <a:pPr lvl="1"/>
            <a:r>
              <a:rPr lang="en-US" dirty="0" smtClean="0"/>
              <a:t>Chapter detail title</a:t>
            </a:r>
          </a:p>
        </p:txBody>
      </p:sp>
    </p:spTree>
    <p:extLst>
      <p:ext uri="{BB962C8B-B14F-4D97-AF65-F5344CB8AC3E}">
        <p14:creationId xmlns:p14="http://schemas.microsoft.com/office/powerpoint/2010/main" val="2820536960"/>
      </p:ext>
    </p:extLst>
  </p:cSld>
  <p:clrMapOvr>
    <a:masterClrMapping/>
  </p:clrMapOvr>
  <p:transition>
    <p:wip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Slide Chapter">
    <p:spTree>
      <p:nvGrpSpPr>
        <p:cNvPr id="1" name=""/>
        <p:cNvGrpSpPr/>
        <p:nvPr/>
      </p:nvGrpSpPr>
      <p:grpSpPr>
        <a:xfrm>
          <a:off x="0" y="0"/>
          <a:ext cx="0" cy="0"/>
          <a:chOff x="0" y="0"/>
          <a:chExt cx="0" cy="0"/>
        </a:xfrm>
      </p:grpSpPr>
      <p:sp>
        <p:nvSpPr>
          <p:cNvPr id="955395" name="Rectangle 3"/>
          <p:cNvSpPr>
            <a:spLocks noGrp="1" noChangeArrowheads="1"/>
          </p:cNvSpPr>
          <p:nvPr>
            <p:ph type="ctrTitle" hasCustomPrompt="1"/>
          </p:nvPr>
        </p:nvSpPr>
        <p:spPr>
          <a:xfrm>
            <a:off x="1042988" y="2130425"/>
            <a:ext cx="7415212" cy="1154113"/>
          </a:xfrm>
        </p:spPr>
        <p:txBody>
          <a:bodyPr/>
          <a:lstStyle>
            <a:lvl1pPr>
              <a:defRPr/>
            </a:lvl1pPr>
          </a:lstStyle>
          <a:p>
            <a:r>
              <a:rPr lang="en-US" dirty="0" smtClean="0"/>
              <a:t>Click to edit your chapter title</a:t>
            </a:r>
            <a:endParaRPr lang="en-US" dirty="0"/>
          </a:p>
        </p:txBody>
      </p:sp>
      <p:sp>
        <p:nvSpPr>
          <p:cNvPr id="955396" name="Rectangle 4"/>
          <p:cNvSpPr>
            <a:spLocks noGrp="1" noChangeArrowheads="1"/>
          </p:cNvSpPr>
          <p:nvPr>
            <p:ph type="subTitle" idx="1" hasCustomPrompt="1"/>
          </p:nvPr>
        </p:nvSpPr>
        <p:spPr>
          <a:xfrm>
            <a:off x="1042988" y="3500438"/>
            <a:ext cx="6729412" cy="2138362"/>
          </a:xfrm>
        </p:spPr>
        <p:txBody>
          <a:bodyPr/>
          <a:lstStyle>
            <a:lvl1pPr marL="0" indent="0">
              <a:buFontTx/>
              <a:buNone/>
              <a:defRPr sz="1600"/>
            </a:lvl1pPr>
          </a:lstStyle>
          <a:p>
            <a:r>
              <a:rPr lang="en-US" dirty="0" smtClean="0"/>
              <a:t>Click to edit chapter subtitle</a:t>
            </a:r>
            <a:endParaRPr lang="en-US" dirty="0"/>
          </a:p>
        </p:txBody>
      </p:sp>
      <p:graphicFrame>
        <p:nvGraphicFramePr>
          <p:cNvPr id="955398"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3444" r:id="rId3" imgW="0" imgH="0" progId="PowerPoint.Show.8">
                  <p:embed/>
                </p:oleObj>
              </mc:Choice>
              <mc:Fallback>
                <p:oleObj r:id="rId3" imgW="0" imgH="0" progId="PowerPoint.Show.8">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55399" name="Rectangle 7"/>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srgbClr val="FFFFFF"/>
                </a:solidFill>
              </a:rPr>
              <a:t>Page </a:t>
            </a:r>
            <a:fld id="{FBE828FD-3D74-4D70-90D1-6F2931D3B39D}" type="slidenum">
              <a:rPr lang="en-US" sz="900">
                <a:solidFill>
                  <a:srgbClr val="FFFFFF"/>
                </a:solidFill>
              </a:rPr>
              <a:pPr marL="628650" fontAlgn="base">
                <a:spcBef>
                  <a:spcPct val="0"/>
                </a:spcBef>
                <a:spcAft>
                  <a:spcPct val="0"/>
                </a:spcAft>
                <a:tabLst>
                  <a:tab pos="4483100" algn="ctr"/>
                  <a:tab pos="8072438" algn="r"/>
                </a:tabLst>
              </a:pPr>
              <a:t>‹#›</a:t>
            </a:fld>
            <a:r>
              <a:rPr lang="en-US" sz="900" dirty="0">
                <a:solidFill>
                  <a:srgbClr val="FFFFFF"/>
                </a:solidFill>
              </a:rPr>
              <a:t>	www.sitecore.net		</a:t>
            </a:r>
          </a:p>
        </p:txBody>
      </p:sp>
      <p:sp>
        <p:nvSpPr>
          <p:cNvPr id="955407" name="Text Box 15"/>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srgbClr val="5F5F5F"/>
                </a:solidFill>
              </a:rPr>
              <a:t> </a:t>
            </a:r>
            <a:r>
              <a:rPr lang="en-US" sz="1000" dirty="0" smtClean="0">
                <a:solidFill>
                  <a:srgbClr val="292929"/>
                </a:solidFill>
              </a:rPr>
              <a:t>Compelling Web Experiences</a:t>
            </a:r>
            <a:endParaRPr lang="en-US" sz="1000" dirty="0">
              <a:solidFill>
                <a:srgbClr val="292929"/>
              </a:solidFill>
            </a:endParaRPr>
          </a:p>
        </p:txBody>
      </p:sp>
      <p:pic>
        <p:nvPicPr>
          <p:cNvPr id="8" name="Picture 26" descr="logo-jpg-849"/>
          <p:cNvPicPr>
            <a:picLocks noChangeAspect="1" noChangeArrowheads="1"/>
          </p:cNvPicPr>
          <p:nvPr userDrawn="1"/>
        </p:nvPicPr>
        <p:blipFill>
          <a:blip r:embed="rId4" cstate="print"/>
          <a:srcRect/>
          <a:stretch>
            <a:fillRect/>
          </a:stretch>
        </p:blipFill>
        <p:spPr bwMode="auto">
          <a:xfrm>
            <a:off x="8230568" y="171450"/>
            <a:ext cx="805482" cy="593254"/>
          </a:xfrm>
          <a:prstGeom prst="rect">
            <a:avLst/>
          </a:prstGeom>
          <a:noFill/>
        </p:spPr>
      </p:pic>
    </p:spTree>
    <p:extLst>
      <p:ext uri="{BB962C8B-B14F-4D97-AF65-F5344CB8AC3E}">
        <p14:creationId xmlns:p14="http://schemas.microsoft.com/office/powerpoint/2010/main" val="1078215368"/>
      </p:ext>
    </p:extLst>
  </p:cSld>
  <p:clrMapOvr>
    <a:masterClrMapping/>
  </p:clrMapOvr>
  <p:transition>
    <p:wip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lide Image Chapter">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0"/>
            <a:ext cx="9144000" cy="6862763"/>
          </a:xfrm>
        </p:spPr>
        <p:txBody>
          <a:bodyPr/>
          <a:lstStyle/>
          <a:p>
            <a:r>
              <a:rPr lang="en-US" dirty="0" smtClean="0"/>
              <a:t>Click icon to add picture</a:t>
            </a:r>
            <a:endParaRPr lang="en-US" dirty="0"/>
          </a:p>
        </p:txBody>
      </p:sp>
      <p:sp>
        <p:nvSpPr>
          <p:cNvPr id="7" name="Rectangle 6"/>
          <p:cNvSpPr/>
          <p:nvPr userDrawn="1"/>
        </p:nvSpPr>
        <p:spPr bwMode="auto">
          <a:xfrm>
            <a:off x="0" y="0"/>
            <a:ext cx="9144000" cy="6858000"/>
          </a:xfrm>
          <a:prstGeom prst="rect">
            <a:avLst/>
          </a:prstGeom>
          <a:solidFill>
            <a:schemeClr val="bg2"/>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US" dirty="0" smtClean="0">
              <a:solidFill>
                <a:srgbClr val="5F5F5F"/>
              </a:solidFill>
            </a:endParaRPr>
          </a:p>
        </p:txBody>
      </p:sp>
      <p:sp>
        <p:nvSpPr>
          <p:cNvPr id="13" name="Text Placeholder 12"/>
          <p:cNvSpPr>
            <a:spLocks noGrp="1"/>
          </p:cNvSpPr>
          <p:nvPr>
            <p:ph type="body" sz="quarter" idx="11" hasCustomPrompt="1"/>
          </p:nvPr>
        </p:nvSpPr>
        <p:spPr>
          <a:xfrm>
            <a:off x="-15246" y="4678258"/>
            <a:ext cx="6732588" cy="622950"/>
          </a:xfr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2700000" scaled="1"/>
            <a:tileRect/>
          </a:gradFill>
          <a:scene3d>
            <a:camera prst="orthographicFront"/>
            <a:lightRig rig="threePt" dir="t"/>
          </a:scene3d>
          <a:sp3d>
            <a:bevelT/>
          </a:sp3d>
        </p:spPr>
        <p:txBody>
          <a:bodyPr anchor="ctr"/>
          <a:lstStyle>
            <a:lvl1pPr marL="0" indent="0" algn="l">
              <a:buFont typeface="Arial" pitchFamily="34" charset="0"/>
              <a:buNone/>
              <a:defRPr sz="2400" b="1" baseline="0">
                <a:solidFill>
                  <a:schemeClr val="bg1"/>
                </a:solidFill>
                <a:latin typeface="Calibri" pitchFamily="34" charset="0"/>
                <a:cs typeface="Calibri" pitchFamily="34" charset="0"/>
              </a:defRPr>
            </a:lvl1pPr>
          </a:lstStyle>
          <a:p>
            <a:pPr lvl="0"/>
            <a:r>
              <a:rPr lang="da-DK" dirty="0" smtClean="0"/>
              <a:t>Click to enter chapter title</a:t>
            </a:r>
            <a:endParaRPr lang="en-US" dirty="0" smtClean="0"/>
          </a:p>
        </p:txBody>
      </p:sp>
    </p:spTree>
    <p:extLst>
      <p:ext uri="{BB962C8B-B14F-4D97-AF65-F5344CB8AC3E}">
        <p14:creationId xmlns:p14="http://schemas.microsoft.com/office/powerpoint/2010/main" val="3563298806"/>
      </p:ext>
    </p:extLst>
  </p:cSld>
  <p:clrMapOvr>
    <a:masterClrMapping/>
  </p:clrMapOvr>
  <p:transition>
    <p:wip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Generic P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611188" y="1340768"/>
            <a:ext cx="8032778" cy="51845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6111245"/>
      </p:ext>
    </p:extLst>
  </p:cSld>
  <p:clrMapOvr>
    <a:masterClrMapping/>
  </p:clrMapOvr>
  <p:transition>
    <p:wip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mage with descri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Picture Placeholder 5"/>
          <p:cNvSpPr>
            <a:spLocks noGrp="1"/>
          </p:cNvSpPr>
          <p:nvPr>
            <p:ph type="pic" sz="quarter" idx="10"/>
          </p:nvPr>
        </p:nvSpPr>
        <p:spPr>
          <a:xfrm>
            <a:off x="612416" y="1340768"/>
            <a:ext cx="5388344" cy="5112568"/>
          </a:xfrm>
        </p:spPr>
        <p:txBody>
          <a:bodyPr/>
          <a:lstStyle/>
          <a:p>
            <a:r>
              <a:rPr lang="en-US" dirty="0" smtClean="0"/>
              <a:t>Click icon to add picture</a:t>
            </a:r>
            <a:endParaRPr lang="en-US" dirty="0"/>
          </a:p>
        </p:txBody>
      </p:sp>
      <p:sp>
        <p:nvSpPr>
          <p:cNvPr id="8" name="Text Placeholder 7"/>
          <p:cNvSpPr>
            <a:spLocks noGrp="1"/>
          </p:cNvSpPr>
          <p:nvPr>
            <p:ph type="body" sz="quarter" idx="11"/>
          </p:nvPr>
        </p:nvSpPr>
        <p:spPr>
          <a:xfrm>
            <a:off x="6143636" y="1340788"/>
            <a:ext cx="2714644" cy="5112568"/>
          </a:xfrm>
        </p:spPr>
        <p:txBody>
          <a:bodyPr/>
          <a:lstStyle>
            <a:lvl1pPr marL="177800" indent="-177800" defTabSz="720000">
              <a:defRPr sz="1600"/>
            </a:lvl1pPr>
            <a:lvl2pPr marL="355600" indent="-177800">
              <a:defRPr sz="1400"/>
            </a:lvl2pPr>
            <a:lvl3pPr marL="531813" indent="-176213">
              <a:defRPr sz="1400"/>
            </a:lvl3pPr>
            <a:lvl4pPr>
              <a:defRPr sz="1200"/>
            </a:lvl4pPr>
            <a:lvl5pPr>
              <a:defRPr sz="11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3138665221"/>
      </p:ext>
    </p:extLst>
  </p:cSld>
  <p:clrMapOvr>
    <a:masterClrMapping/>
  </p:clrMapOvr>
  <p:transition>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B3B0AB-CFA4-4AD6-BADD-098169ABDAB4}" type="datetimeFigureOut">
              <a:rPr lang="en-US" smtClean="0"/>
              <a:t>5/2/2013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D7FBEAA-742A-4D9B-B81F-1A7521CE595F}" type="slidenum">
              <a:rPr lang="en-US" smtClean="0"/>
              <a:t>‹#›</a:t>
            </a:fld>
            <a:endParaRPr lang="en-US" dirty="0"/>
          </a:p>
        </p:txBody>
      </p:sp>
    </p:spTree>
    <p:extLst>
      <p:ext uri="{BB962C8B-B14F-4D97-AF65-F5344CB8AC3E}">
        <p14:creationId xmlns:p14="http://schemas.microsoft.com/office/powerpoint/2010/main" val="22277114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Slide Trailer">
    <p:spTree>
      <p:nvGrpSpPr>
        <p:cNvPr id="1" name=""/>
        <p:cNvGrpSpPr/>
        <p:nvPr/>
      </p:nvGrpSpPr>
      <p:grpSpPr>
        <a:xfrm>
          <a:off x="0" y="0"/>
          <a:ext cx="0" cy="0"/>
          <a:chOff x="0" y="0"/>
          <a:chExt cx="0" cy="0"/>
        </a:xfrm>
      </p:grpSpPr>
      <p:pic>
        <p:nvPicPr>
          <p:cNvPr id="2" name="Picture 6" descr="Sitecore-logo-vert-500"/>
          <p:cNvPicPr>
            <a:picLocks noChangeAspect="1" noChangeArrowheads="1"/>
          </p:cNvPicPr>
          <p:nvPr userDrawn="1"/>
        </p:nvPicPr>
        <p:blipFill>
          <a:blip r:embed="rId2" cstate="print"/>
          <a:srcRect/>
          <a:stretch>
            <a:fillRect/>
          </a:stretch>
        </p:blipFill>
        <p:spPr bwMode="auto">
          <a:xfrm>
            <a:off x="2195513" y="1700213"/>
            <a:ext cx="4762500" cy="3505200"/>
          </a:xfrm>
          <a:prstGeom prst="rect">
            <a:avLst/>
          </a:prstGeom>
          <a:noFill/>
        </p:spPr>
      </p:pic>
    </p:spTree>
    <p:extLst>
      <p:ext uri="{BB962C8B-B14F-4D97-AF65-F5344CB8AC3E}">
        <p14:creationId xmlns:p14="http://schemas.microsoft.com/office/powerpoint/2010/main" val="1823348322"/>
      </p:ext>
    </p:extLst>
  </p:cSld>
  <p:clrMapOvr>
    <a:masterClrMapping/>
  </p:clrMapOvr>
  <p:transition>
    <p:wip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30566204"/>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graphicFrame>
        <p:nvGraphicFramePr>
          <p:cNvPr id="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4468" r:id="rId3" imgW="0" imgH="0" progId="PowerPoint.Show.8">
                  <p:embed/>
                </p:oleObj>
              </mc:Choice>
              <mc:Fallback>
                <p:oleObj r:id="rId3" imgW="0" imgH="0" progId="PowerPoint.Show.8">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defRPr/>
            </a:pPr>
            <a:r>
              <a:rPr lang="en-GB" sz="900" dirty="0">
                <a:solidFill>
                  <a:srgbClr val="FFFFFF"/>
                </a:solidFill>
              </a:rPr>
              <a:t>Page </a:t>
            </a:r>
            <a:fld id="{BDD7A172-06FC-4016-AA4F-48C6278364FA}" type="slidenum">
              <a:rPr lang="en-GB" sz="900">
                <a:solidFill>
                  <a:srgbClr val="FFFFFF"/>
                </a:solidFill>
              </a:rPr>
              <a:pPr marL="628650" fontAlgn="base">
                <a:spcBef>
                  <a:spcPct val="0"/>
                </a:spcBef>
                <a:spcAft>
                  <a:spcPct val="0"/>
                </a:spcAft>
                <a:tabLst>
                  <a:tab pos="4483100" algn="ctr"/>
                  <a:tab pos="8072438" algn="r"/>
                </a:tabLst>
                <a:defRPr/>
              </a:pPr>
              <a:t>‹#›</a:t>
            </a:fld>
            <a:r>
              <a:rPr lang="en-GB" sz="900" dirty="0">
                <a:solidFill>
                  <a:srgbClr val="FFFFFF"/>
                </a:solidFill>
              </a:rPr>
              <a:t>	www.sitecore.net		</a:t>
            </a:r>
          </a:p>
        </p:txBody>
      </p:sp>
      <p:pic>
        <p:nvPicPr>
          <p:cNvPr id="25604" name="Picture 4" descr="http://blogs.mccombs.utexas.edu/web-works/files/2009/09/sitecore_logo.gif"/>
          <p:cNvPicPr>
            <a:picLocks noChangeAspect="1" noChangeArrowheads="1"/>
          </p:cNvPicPr>
          <p:nvPr userDrawn="1"/>
        </p:nvPicPr>
        <p:blipFill>
          <a:blip r:embed="rId4" cstate="print"/>
          <a:srcRect/>
          <a:stretch>
            <a:fillRect/>
          </a:stretch>
        </p:blipFill>
        <p:spPr bwMode="auto">
          <a:xfrm>
            <a:off x="6215074" y="71415"/>
            <a:ext cx="2928958" cy="1989069"/>
          </a:xfrm>
          <a:prstGeom prst="rect">
            <a:avLst/>
          </a:prstGeom>
          <a:noFill/>
        </p:spPr>
      </p:pic>
    </p:spTree>
    <p:extLst>
      <p:ext uri="{BB962C8B-B14F-4D97-AF65-F5344CB8AC3E}">
        <p14:creationId xmlns:p14="http://schemas.microsoft.com/office/powerpoint/2010/main" val="2528323974"/>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Base" hidden="1"/>
          <p:cNvGraphicFramePr>
            <a:graphicFrameLocks/>
          </p:cNvGraphicFramePr>
          <p:nvPr/>
        </p:nvGraphicFramePr>
        <p:xfrm>
          <a:off x="1524000" y="1397000"/>
          <a:ext cx="6096000" cy="4064000"/>
        </p:xfrm>
        <a:graphic>
          <a:graphicData uri="http://schemas.openxmlformats.org/presentationml/2006/ole">
            <mc:AlternateContent xmlns:mc="http://schemas.openxmlformats.org/markup-compatibility/2006">
              <mc:Choice xmlns:v="urn:schemas-microsoft-com:vml" Requires="v">
                <p:oleObj spid="_x0000_s15491" r:id="rId3" imgW="0" imgH="0" progId="PowerPoint.Show.8">
                  <p:embed/>
                </p:oleObj>
              </mc:Choice>
              <mc:Fallback>
                <p:oleObj r:id="rId3" imgW="0" imgH="0" progId="PowerPoint.Show.8">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524000" y="1397000"/>
                        <a:ext cx="60960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4"/>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defRPr/>
            </a:pPr>
            <a:r>
              <a:rPr lang="en-GB" sz="900" dirty="0">
                <a:solidFill>
                  <a:srgbClr val="FFFFFF"/>
                </a:solidFill>
              </a:rPr>
              <a:t>Page </a:t>
            </a:r>
            <a:fld id="{5617AD25-A22B-4865-BDBE-F36610BD1ECF}" type="slidenum">
              <a:rPr lang="en-GB" sz="900">
                <a:solidFill>
                  <a:srgbClr val="FFFFFF"/>
                </a:solidFill>
              </a:rPr>
              <a:pPr marL="628650" fontAlgn="base">
                <a:spcBef>
                  <a:spcPct val="0"/>
                </a:spcBef>
                <a:spcAft>
                  <a:spcPct val="0"/>
                </a:spcAft>
                <a:tabLst>
                  <a:tab pos="4483100" algn="ctr"/>
                  <a:tab pos="8072438" algn="r"/>
                </a:tabLst>
                <a:defRPr/>
              </a:pPr>
              <a:t>‹#›</a:t>
            </a:fld>
            <a:r>
              <a:rPr lang="en-GB" sz="900" dirty="0">
                <a:solidFill>
                  <a:srgbClr val="FFFFFF"/>
                </a:solidFill>
              </a:rPr>
              <a:t>	www.sitecore.net		</a:t>
            </a:r>
          </a:p>
        </p:txBody>
      </p:sp>
      <p:pic>
        <p:nvPicPr>
          <p:cNvPr id="6" name="Picture 14" descr="logo-jpg-84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40650" y="171450"/>
            <a:ext cx="1295400" cy="954088"/>
          </a:xfrm>
          <a:prstGeom prst="rect">
            <a:avLst/>
          </a:prstGeom>
          <a:noFill/>
          <a:ln w="9525">
            <a:noFill/>
            <a:miter lim="800000"/>
            <a:headEnd/>
            <a:tailEnd/>
          </a:ln>
        </p:spPr>
      </p:pic>
      <p:sp>
        <p:nvSpPr>
          <p:cNvPr id="7" name="Text Box 15"/>
          <p:cNvSpPr txBox="1">
            <a:spLocks noChangeArrowheads="1"/>
          </p:cNvSpPr>
          <p:nvPr/>
        </p:nvSpPr>
        <p:spPr bwMode="auto">
          <a:xfrm>
            <a:off x="114300" y="160338"/>
            <a:ext cx="2395538" cy="247650"/>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defRPr/>
            </a:pPr>
            <a:r>
              <a:rPr lang="en-GB" sz="1000" dirty="0">
                <a:solidFill>
                  <a:srgbClr val="EE3124"/>
                </a:solidFill>
              </a:rPr>
              <a:t>Sitecore.</a:t>
            </a:r>
            <a:r>
              <a:rPr lang="en-GB" sz="1000" dirty="0">
                <a:solidFill>
                  <a:srgbClr val="5F5F5F"/>
                </a:solidFill>
              </a:rPr>
              <a:t> </a:t>
            </a:r>
            <a:r>
              <a:rPr lang="en-GB" sz="1000" dirty="0">
                <a:solidFill>
                  <a:srgbClr val="292929"/>
                </a:solidFill>
              </a:rPr>
              <a:t>Compelling Web Experiences</a:t>
            </a:r>
          </a:p>
        </p:txBody>
      </p:sp>
      <p:sp>
        <p:nvSpPr>
          <p:cNvPr id="955395" name="Rectangle 3"/>
          <p:cNvSpPr>
            <a:spLocks noGrp="1" noChangeArrowheads="1"/>
          </p:cNvSpPr>
          <p:nvPr>
            <p:ph type="ctrTitle"/>
          </p:nvPr>
        </p:nvSpPr>
        <p:spPr>
          <a:xfrm>
            <a:off x="1042988" y="2130425"/>
            <a:ext cx="7415212" cy="1154113"/>
          </a:xfrm>
        </p:spPr>
        <p:txBody>
          <a:bodyPr/>
          <a:lstStyle>
            <a:lvl1pPr>
              <a:defRPr/>
            </a:lvl1pPr>
          </a:lstStyle>
          <a:p>
            <a:r>
              <a:rPr lang="en-GB"/>
              <a:t>Click to edit Master title style</a:t>
            </a:r>
          </a:p>
        </p:txBody>
      </p:sp>
      <p:sp>
        <p:nvSpPr>
          <p:cNvPr id="955396" name="Rectangle 4"/>
          <p:cNvSpPr>
            <a:spLocks noGrp="1" noChangeArrowheads="1"/>
          </p:cNvSpPr>
          <p:nvPr>
            <p:ph type="subTitle" idx="1"/>
          </p:nvPr>
        </p:nvSpPr>
        <p:spPr>
          <a:xfrm>
            <a:off x="1042988" y="3500438"/>
            <a:ext cx="6729412" cy="2138362"/>
          </a:xfrm>
        </p:spPr>
        <p:txBody>
          <a:bodyPr/>
          <a:lstStyle>
            <a:lvl1pPr marL="0" indent="0">
              <a:buFontTx/>
              <a:buNone/>
              <a:defRPr sz="1600"/>
            </a:lvl1pPr>
          </a:lstStyle>
          <a:p>
            <a:r>
              <a:rPr lang="en-GB"/>
              <a:t>Click to edit Master subtitle style</a:t>
            </a:r>
          </a:p>
        </p:txBody>
      </p:sp>
    </p:spTree>
    <p:extLst>
      <p:ext uri="{BB962C8B-B14F-4D97-AF65-F5344CB8AC3E}">
        <p14:creationId xmlns:p14="http://schemas.microsoft.com/office/powerpoint/2010/main" val="958381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kern="1200" spc="-100" baseline="0">
                <a:latin typeface="Arial Black"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Font typeface="Wingdings" pitchFamily="2" charset="2"/>
              <a:buChar char="§"/>
              <a:defRPr sz="2400" kern="700" spc="0" baseline="0">
                <a:latin typeface="Arial" pitchFamily="34" charset="0"/>
                <a:cs typeface="Arial" pitchFamily="34" charset="0"/>
              </a:defRPr>
            </a:lvl1pPr>
            <a:lvl2pPr>
              <a:buFont typeface="Wingdings" pitchFamily="2" charset="2"/>
              <a:buChar char="§"/>
              <a:defRPr sz="2000" kern="700" spc="0" baseline="0">
                <a:latin typeface="Arial" pitchFamily="34" charset="0"/>
                <a:cs typeface="Arial" pitchFamily="34" charset="0"/>
              </a:defRPr>
            </a:lvl2pPr>
            <a:lvl3pPr>
              <a:buFont typeface="Wingdings" pitchFamily="2" charset="2"/>
              <a:buChar char="§"/>
              <a:defRPr kern="700" spc="0" baseline="0">
                <a:latin typeface="Arial" pitchFamily="34" charset="0"/>
                <a:cs typeface="Arial" pitchFamily="34" charset="0"/>
              </a:defRPr>
            </a:lvl3pPr>
            <a:lvl4pPr>
              <a:buFont typeface="Wingdings" pitchFamily="2" charset="2"/>
              <a:buChar char="§"/>
              <a:defRPr kern="700" spc="0" baseline="0">
                <a:latin typeface="Arial" pitchFamily="34" charset="0"/>
                <a:cs typeface="Arial" pitchFamily="34" charset="0"/>
              </a:defRPr>
            </a:lvl4pPr>
            <a:lvl5pPr>
              <a:buFont typeface="Wingdings" pitchFamily="2" charset="2"/>
              <a:buChar char="§"/>
              <a:defRPr kern="700" spc="0" baseline="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434477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 o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882444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8596" y="2571744"/>
            <a:ext cx="8358188" cy="3000375"/>
          </a:xfrm>
        </p:spPr>
        <p:txBody>
          <a:bodyPr/>
          <a:lstStyle>
            <a:lvl1pPr>
              <a:buClr>
                <a:schemeClr val="tx1">
                  <a:lumMod val="50000"/>
                </a:schemeClr>
              </a:buClr>
              <a:buNone/>
              <a:defRPr/>
            </a:lvl1pPr>
            <a:lvl2pPr>
              <a:buClr>
                <a:schemeClr val="tx2"/>
              </a:buCl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617739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1188" y="1412875"/>
            <a:ext cx="3884612"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12875"/>
            <a:ext cx="3884613" cy="4537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48817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41534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0351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image" Target="../media/image5.jpeg"/><Relationship Id="rId5" Type="http://schemas.openxmlformats.org/officeDocument/2006/relationships/slideLayout" Target="../slideLayouts/slideLayout88.xml"/><Relationship Id="rId10" Type="http://schemas.openxmlformats.org/officeDocument/2006/relationships/theme" Target="../theme/theme10.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heme" Target="../theme/theme11.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image" Target="../media/image12.jpe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12.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theme" Target="../theme/theme12.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10" Type="http://schemas.openxmlformats.org/officeDocument/2006/relationships/theme" Target="../theme/theme13.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5" Type="http://schemas.openxmlformats.org/officeDocument/2006/relationships/slideLayout" Target="../slideLayouts/slideLayout128.xml"/><Relationship Id="rId10" Type="http://schemas.openxmlformats.org/officeDocument/2006/relationships/theme" Target="../theme/theme14.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theme" Target="../theme/theme15.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6.xml.rels><?xml version="1.0" encoding="UTF-8" standalone="yes"?>
<Relationships xmlns="http://schemas.openxmlformats.org/package/2006/relationships"><Relationship Id="rId8" Type="http://schemas.openxmlformats.org/officeDocument/2006/relationships/theme" Target="../theme/theme16.xml"/><Relationship Id="rId3" Type="http://schemas.openxmlformats.org/officeDocument/2006/relationships/slideLayout" Target="../slideLayouts/slideLayout145.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5" Type="http://schemas.openxmlformats.org/officeDocument/2006/relationships/slideLayout" Target="../slideLayouts/slideLayout147.xml"/><Relationship Id="rId4" Type="http://schemas.openxmlformats.org/officeDocument/2006/relationships/slideLayout" Target="../slideLayouts/slideLayout146.xml"/><Relationship Id="rId9" Type="http://schemas.openxmlformats.org/officeDocument/2006/relationships/image" Target="../media/image1.jpeg"/></Relationships>
</file>

<file path=ppt/slideMasters/_rels/slideMaster17.xml.rels><?xml version="1.0" encoding="UTF-8" standalone="yes"?>
<Relationships xmlns="http://schemas.openxmlformats.org/package/2006/relationships"><Relationship Id="rId8" Type="http://schemas.openxmlformats.org/officeDocument/2006/relationships/theme" Target="../theme/theme1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 Type="http://schemas.openxmlformats.org/officeDocument/2006/relationships/slideLayout" Target="../slideLayouts/slideLayout153.xml"/><Relationship Id="rId9" Type="http://schemas.openxmlformats.org/officeDocument/2006/relationships/image" Target="../media/image5.jpe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image" Target="../media/image5.jpeg"/><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9"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37.xml"/><Relationship Id="rId7"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43.xml"/><Relationship Id="rId7" Type="http://schemas.openxmlformats.org/officeDocument/2006/relationships/theme" Target="../theme/theme5.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49.xml"/><Relationship Id="rId7" Type="http://schemas.openxmlformats.org/officeDocument/2006/relationships/theme" Target="../theme/theme6.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7.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image" Target="../media/image5.jpeg"/><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theme" Target="../theme/theme8.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image" Target="../media/image8.png"/><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image" Target="../media/image2.pdf"/><Relationship Id="rId5" Type="http://schemas.openxmlformats.org/officeDocument/2006/relationships/slideLayout" Target="../slideLayouts/slideLayout80.xml"/><Relationship Id="rId10" Type="http://schemas.openxmlformats.org/officeDocument/2006/relationships/image" Target="../media/image7.jpeg"/><Relationship Id="rId4" Type="http://schemas.openxmlformats.org/officeDocument/2006/relationships/slideLayout" Target="../slideLayouts/slideLayout79.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B3B0AB-CFA4-4AD6-BADD-098169ABDAB4}" type="datetimeFigureOut">
              <a:rPr lang="en-US" smtClean="0"/>
              <a:t>5/2/2013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7FBEAA-742A-4D9B-B81F-1A7521CE595F}" type="slidenum">
              <a:rPr lang="en-US" smtClean="0"/>
              <a:t>‹#›</a:t>
            </a:fld>
            <a:endParaRPr lang="en-US" dirty="0"/>
          </a:p>
        </p:txBody>
      </p:sp>
    </p:spTree>
    <p:extLst>
      <p:ext uri="{BB962C8B-B14F-4D97-AF65-F5344CB8AC3E}">
        <p14:creationId xmlns:p14="http://schemas.microsoft.com/office/powerpoint/2010/main" val="2155048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8" r:id="rId12"/>
    <p:sldLayoutId id="2147483768" r:id="rId13"/>
    <p:sldLayoutId id="2147483769" r:id="rId14"/>
    <p:sldLayoutId id="2147483770"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4371" name="Rectangle 3"/>
          <p:cNvSpPr>
            <a:spLocks noGrp="1" noChangeArrowheads="1"/>
          </p:cNvSpPr>
          <p:nvPr>
            <p:ph type="body" idx="1"/>
          </p:nvPr>
        </p:nvSpPr>
        <p:spPr bwMode="auto">
          <a:xfrm>
            <a:off x="611188" y="1340768"/>
            <a:ext cx="7921625" cy="51845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54372" name="Rectangle 4"/>
          <p:cNvSpPr>
            <a:spLocks noGrp="1" noChangeArrowheads="1"/>
          </p:cNvSpPr>
          <p:nvPr>
            <p:ph type="title"/>
          </p:nvPr>
        </p:nvSpPr>
        <p:spPr bwMode="auto">
          <a:xfrm>
            <a:off x="611188" y="692696"/>
            <a:ext cx="7921252" cy="5762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pic>
        <p:nvPicPr>
          <p:cNvPr id="954394" name="Picture 26" descr="logo-jpg-849"/>
          <p:cNvPicPr>
            <a:picLocks noChangeAspect="1" noChangeArrowheads="1"/>
          </p:cNvPicPr>
          <p:nvPr/>
        </p:nvPicPr>
        <p:blipFill>
          <a:blip r:embed="rId11" cstate="print"/>
          <a:srcRect/>
          <a:stretch>
            <a:fillRect/>
          </a:stretch>
        </p:blipFill>
        <p:spPr bwMode="auto">
          <a:xfrm>
            <a:off x="8230568" y="171450"/>
            <a:ext cx="805482" cy="593254"/>
          </a:xfrm>
          <a:prstGeom prst="rect">
            <a:avLst/>
          </a:prstGeom>
          <a:noFill/>
        </p:spPr>
      </p:pic>
      <p:sp>
        <p:nvSpPr>
          <p:cNvPr id="954395" name="Text Box 27"/>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srgbClr val="5F5F5F"/>
                </a:solidFill>
              </a:rPr>
              <a:t> </a:t>
            </a:r>
            <a:r>
              <a:rPr lang="en-US" sz="1000" dirty="0" smtClean="0">
                <a:solidFill>
                  <a:srgbClr val="292929"/>
                </a:solidFill>
              </a:rPr>
              <a:t>Compelling Web Experiences</a:t>
            </a:r>
            <a:endParaRPr lang="en-US" sz="1000" dirty="0">
              <a:solidFill>
                <a:srgbClr val="292929"/>
              </a:solidFill>
            </a:endParaRPr>
          </a:p>
        </p:txBody>
      </p:sp>
      <p:sp>
        <p:nvSpPr>
          <p:cNvPr id="954396" name="Rectangle 28"/>
          <p:cNvSpPr>
            <a:spLocks noChangeArrowheads="1"/>
          </p:cNvSpPr>
          <p:nvPr/>
        </p:nvSpPr>
        <p:spPr bwMode="auto">
          <a:xfrm>
            <a:off x="0" y="6669088"/>
            <a:ext cx="9144000" cy="188912"/>
          </a:xfrm>
          <a:prstGeom prst="rect">
            <a:avLst/>
          </a:prstGeom>
          <a:gradFill flip="none" rotWithShape="1">
            <a:gsLst>
              <a:gs pos="0">
                <a:srgbClr val="EE3124">
                  <a:shade val="30000"/>
                  <a:satMod val="115000"/>
                </a:srgbClr>
              </a:gs>
              <a:gs pos="50000">
                <a:srgbClr val="EE3124">
                  <a:shade val="67500"/>
                  <a:satMod val="115000"/>
                </a:srgbClr>
              </a:gs>
              <a:gs pos="100000">
                <a:srgbClr val="EE3124">
                  <a:shade val="100000"/>
                  <a:satMod val="115000"/>
                </a:srgbClr>
              </a:gs>
            </a:gsLst>
            <a:lin ang="2700000" scaled="1"/>
            <a:tileRect/>
          </a:gra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srgbClr val="FFFFFF"/>
                </a:solidFill>
              </a:rPr>
              <a:t>Page </a:t>
            </a:r>
            <a:fld id="{54098D42-B26F-48E1-AE02-035ADDC9CC00}" type="slidenum">
              <a:rPr lang="en-US" sz="900">
                <a:solidFill>
                  <a:srgbClr val="FFFFFF"/>
                </a:solidFill>
              </a:rPr>
              <a:pPr marL="628650" fontAlgn="base">
                <a:spcBef>
                  <a:spcPct val="0"/>
                </a:spcBef>
                <a:spcAft>
                  <a:spcPct val="0"/>
                </a:spcAft>
                <a:tabLst>
                  <a:tab pos="4483100" algn="ctr"/>
                  <a:tab pos="8072438" algn="r"/>
                </a:tabLst>
              </a:pPr>
              <a:t>‹#›</a:t>
            </a:fld>
            <a:r>
              <a:rPr lang="en-US" sz="900" dirty="0">
                <a:solidFill>
                  <a:srgbClr val="FFFFFF"/>
                </a:solidFill>
              </a:rPr>
              <a:t>	www.sitecore.net		</a:t>
            </a:r>
          </a:p>
        </p:txBody>
      </p:sp>
      <p:cxnSp>
        <p:nvCxnSpPr>
          <p:cNvPr id="7" name="Straight Connector 6"/>
          <p:cNvCxnSpPr/>
          <p:nvPr/>
        </p:nvCxnSpPr>
        <p:spPr bwMode="auto">
          <a:xfrm>
            <a:off x="0" y="1260000"/>
            <a:ext cx="4500000" cy="1588"/>
          </a:xfrm>
          <a:prstGeom prst="line">
            <a:avLst/>
          </a:prstGeom>
          <a:solidFill>
            <a:schemeClr val="bg2"/>
          </a:solidFill>
          <a:ln w="9525" cap="flat" cmpd="sng" algn="ctr">
            <a:gradFill flip="none" rotWithShape="1">
              <a:gsLst>
                <a:gs pos="76000">
                  <a:srgbClr val="C00000"/>
                </a:gs>
                <a:gs pos="100000">
                  <a:schemeClr val="bg1"/>
                </a:gs>
                <a:gs pos="100000">
                  <a:schemeClr val="accent1">
                    <a:tint val="23500"/>
                    <a:satMod val="160000"/>
                  </a:schemeClr>
                </a:gs>
              </a:gsLst>
              <a:lin ang="0" scaled="1"/>
              <a:tileRect/>
            </a:gradFill>
            <a:prstDash val="solid"/>
            <a:round/>
            <a:headEnd type="none" w="med" len="med"/>
            <a:tailEnd type="none" w="med" len="med"/>
          </a:ln>
          <a:effectLst/>
        </p:spPr>
      </p:cxnSp>
    </p:spTree>
    <p:extLst>
      <p:ext uri="{BB962C8B-B14F-4D97-AF65-F5344CB8AC3E}">
        <p14:creationId xmlns:p14="http://schemas.microsoft.com/office/powerpoint/2010/main" val="135348869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Lst>
  <p:transition>
    <p:wipe/>
  </p:transition>
  <p:timing>
    <p:tnLst>
      <p:par>
        <p:cTn id="1" dur="indefinite" restart="never" nodeType="tmRoot"/>
      </p:par>
    </p:tnLst>
  </p:timing>
  <p:txStyles>
    <p:titleStyle>
      <a:lvl1pPr algn="l" rtl="0" eaLnBrk="1" fontAlgn="base" hangingPunct="1">
        <a:spcBef>
          <a:spcPct val="0"/>
        </a:spcBef>
        <a:spcAft>
          <a:spcPct val="0"/>
        </a:spcAft>
        <a:defRPr sz="2400">
          <a:solidFill>
            <a:srgbClr val="EF4338"/>
          </a:solidFill>
          <a:latin typeface="+mj-lt"/>
          <a:ea typeface="+mj-ea"/>
          <a:cs typeface="+mj-cs"/>
        </a:defRPr>
      </a:lvl1pPr>
      <a:lvl2pPr algn="l" rtl="0" eaLnBrk="1" fontAlgn="base" hangingPunct="1">
        <a:spcBef>
          <a:spcPct val="0"/>
        </a:spcBef>
        <a:spcAft>
          <a:spcPct val="0"/>
        </a:spcAft>
        <a:defRPr sz="2400">
          <a:solidFill>
            <a:srgbClr val="EF4338"/>
          </a:solidFill>
          <a:latin typeface="Arial" charset="0"/>
        </a:defRPr>
      </a:lvl2pPr>
      <a:lvl3pPr algn="l" rtl="0" eaLnBrk="1" fontAlgn="base" hangingPunct="1">
        <a:spcBef>
          <a:spcPct val="0"/>
        </a:spcBef>
        <a:spcAft>
          <a:spcPct val="0"/>
        </a:spcAft>
        <a:defRPr sz="2400">
          <a:solidFill>
            <a:srgbClr val="EF4338"/>
          </a:solidFill>
          <a:latin typeface="Arial" charset="0"/>
        </a:defRPr>
      </a:lvl3pPr>
      <a:lvl4pPr algn="l" rtl="0" eaLnBrk="1" fontAlgn="base" hangingPunct="1">
        <a:spcBef>
          <a:spcPct val="0"/>
        </a:spcBef>
        <a:spcAft>
          <a:spcPct val="0"/>
        </a:spcAft>
        <a:defRPr sz="2400">
          <a:solidFill>
            <a:srgbClr val="EF4338"/>
          </a:solidFill>
          <a:latin typeface="Arial" charset="0"/>
        </a:defRPr>
      </a:lvl4pPr>
      <a:lvl5pPr algn="l" rtl="0" eaLnBrk="1" fontAlgn="base" hangingPunct="1">
        <a:spcBef>
          <a:spcPct val="0"/>
        </a:spcBef>
        <a:spcAft>
          <a:spcPct val="0"/>
        </a:spcAft>
        <a:defRPr sz="2400">
          <a:solidFill>
            <a:srgbClr val="EF4338"/>
          </a:solidFill>
          <a:latin typeface="Arial" charset="0"/>
        </a:defRPr>
      </a:lvl5pPr>
      <a:lvl6pPr marL="457200" algn="l" rtl="0" eaLnBrk="1" fontAlgn="base" hangingPunct="1">
        <a:spcBef>
          <a:spcPct val="0"/>
        </a:spcBef>
        <a:spcAft>
          <a:spcPct val="0"/>
        </a:spcAft>
        <a:defRPr sz="2400">
          <a:solidFill>
            <a:srgbClr val="EF4338"/>
          </a:solidFill>
          <a:latin typeface="Arial" charset="0"/>
        </a:defRPr>
      </a:lvl6pPr>
      <a:lvl7pPr marL="914400" algn="l" rtl="0" eaLnBrk="1" fontAlgn="base" hangingPunct="1">
        <a:spcBef>
          <a:spcPct val="0"/>
        </a:spcBef>
        <a:spcAft>
          <a:spcPct val="0"/>
        </a:spcAft>
        <a:defRPr sz="2400">
          <a:solidFill>
            <a:srgbClr val="EF4338"/>
          </a:solidFill>
          <a:latin typeface="Arial" charset="0"/>
        </a:defRPr>
      </a:lvl7pPr>
      <a:lvl8pPr marL="1371600" algn="l" rtl="0" eaLnBrk="1" fontAlgn="base" hangingPunct="1">
        <a:spcBef>
          <a:spcPct val="0"/>
        </a:spcBef>
        <a:spcAft>
          <a:spcPct val="0"/>
        </a:spcAft>
        <a:defRPr sz="2400">
          <a:solidFill>
            <a:srgbClr val="EF4338"/>
          </a:solidFill>
          <a:latin typeface="Arial" charset="0"/>
        </a:defRPr>
      </a:lvl8pPr>
      <a:lvl9pPr marL="1828800" algn="l" rtl="0" eaLnBrk="1" fontAlgn="base" hangingPunct="1">
        <a:spcBef>
          <a:spcPct val="0"/>
        </a:spcBef>
        <a:spcAft>
          <a:spcPct val="0"/>
        </a:spcAft>
        <a:defRPr sz="2400">
          <a:solidFill>
            <a:srgbClr val="EF4338"/>
          </a:solidFill>
          <a:latin typeface="Arial" charset="0"/>
        </a:defRPr>
      </a:lvl9pPr>
    </p:titleStyle>
    <p:bodyStyle>
      <a:lvl1pPr marL="342900" indent="-342900" algn="l" rtl="0" eaLnBrk="1" fontAlgn="base" hangingPunct="1">
        <a:spcBef>
          <a:spcPct val="50000"/>
        </a:spcBef>
        <a:spcAft>
          <a:spcPct val="0"/>
        </a:spcAft>
        <a:buClr>
          <a:srgbClr val="EF4338"/>
        </a:buClr>
        <a:buSzPct val="12000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a:solidFill>
            <a:schemeClr val="tx1"/>
          </a:solidFill>
          <a:latin typeface="+mn-lt"/>
        </a:defRPr>
      </a:lvl2pPr>
      <a:lvl3pPr marL="1143000" indent="-228600" algn="l" rtl="0" eaLnBrk="1" fontAlgn="base" hangingPunct="1">
        <a:spcBef>
          <a:spcPct val="20000"/>
        </a:spcBef>
        <a:spcAft>
          <a:spcPct val="0"/>
        </a:spcAft>
        <a:buClr>
          <a:srgbClr val="EF4338"/>
        </a:buClr>
        <a:buSzPct val="70000"/>
        <a:buChar char="•"/>
        <a:defRPr sz="1600">
          <a:solidFill>
            <a:schemeClr val="tx1"/>
          </a:solidFill>
          <a:latin typeface="+mn-lt"/>
        </a:defRPr>
      </a:lvl3pPr>
      <a:lvl4pPr marL="1600200" indent="-228600" algn="l" rtl="0" eaLnBrk="1" fontAlgn="base" hangingPunct="1">
        <a:spcBef>
          <a:spcPct val="20000"/>
        </a:spcBef>
        <a:spcAft>
          <a:spcPct val="0"/>
        </a:spcAft>
        <a:buClr>
          <a:srgbClr val="EF4338"/>
        </a:buClr>
        <a:buSzPct val="50000"/>
        <a:buChar char="•"/>
        <a:defRPr sz="1400">
          <a:solidFill>
            <a:schemeClr val="tx1"/>
          </a:solidFill>
          <a:latin typeface="+mn-lt"/>
        </a:defRPr>
      </a:lvl4pPr>
      <a:lvl5pPr marL="2057400" indent="-228600" algn="l" rtl="0" eaLnBrk="1" fontAlgn="base" hangingPunct="1">
        <a:spcBef>
          <a:spcPct val="20000"/>
        </a:spcBef>
        <a:spcAft>
          <a:spcPct val="0"/>
        </a:spcAft>
        <a:buClr>
          <a:srgbClr val="EF4338"/>
        </a:buClr>
        <a:buSzPct val="50000"/>
        <a:buChar char="•"/>
        <a:defRPr sz="1200">
          <a:solidFill>
            <a:schemeClr val="tx1"/>
          </a:solidFill>
          <a:latin typeface="+mn-lt"/>
        </a:defRPr>
      </a:lvl5pPr>
      <a:lvl6pPr marL="2514600" indent="-228600" algn="l" rtl="0" eaLnBrk="1" fontAlgn="base" hangingPunct="1">
        <a:spcBef>
          <a:spcPct val="20000"/>
        </a:spcBef>
        <a:spcAft>
          <a:spcPct val="0"/>
        </a:spcAft>
        <a:buClr>
          <a:srgbClr val="EF4338"/>
        </a:buClr>
        <a:buSzPct val="50000"/>
        <a:buChar char="•"/>
        <a:defRPr sz="1200">
          <a:solidFill>
            <a:schemeClr val="tx1"/>
          </a:solidFill>
          <a:latin typeface="+mn-lt"/>
        </a:defRPr>
      </a:lvl6pPr>
      <a:lvl7pPr marL="2971800" indent="-228600" algn="l" rtl="0" eaLnBrk="1" fontAlgn="base" hangingPunct="1">
        <a:spcBef>
          <a:spcPct val="20000"/>
        </a:spcBef>
        <a:spcAft>
          <a:spcPct val="0"/>
        </a:spcAft>
        <a:buClr>
          <a:srgbClr val="EF4338"/>
        </a:buClr>
        <a:buSzPct val="50000"/>
        <a:buChar char="•"/>
        <a:defRPr sz="1200">
          <a:solidFill>
            <a:schemeClr val="tx1"/>
          </a:solidFill>
          <a:latin typeface="+mn-lt"/>
        </a:defRPr>
      </a:lvl7pPr>
      <a:lvl8pPr marL="3429000" indent="-228600" algn="l" rtl="0" eaLnBrk="1" fontAlgn="base" hangingPunct="1">
        <a:spcBef>
          <a:spcPct val="20000"/>
        </a:spcBef>
        <a:spcAft>
          <a:spcPct val="0"/>
        </a:spcAft>
        <a:buClr>
          <a:srgbClr val="EF4338"/>
        </a:buClr>
        <a:buSzPct val="50000"/>
        <a:buChar char="•"/>
        <a:defRPr sz="1200">
          <a:solidFill>
            <a:schemeClr val="tx1"/>
          </a:solidFill>
          <a:latin typeface="+mn-lt"/>
        </a:defRPr>
      </a:lvl8pPr>
      <a:lvl9pPr marL="3886200" indent="-228600" algn="l" rtl="0" eaLnBrk="1" fontAlgn="base" hangingPunct="1">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611188" y="1412875"/>
            <a:ext cx="7921625" cy="4537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3075" name="Rectangle 4"/>
          <p:cNvSpPr>
            <a:spLocks noGrp="1" noChangeArrowheads="1"/>
          </p:cNvSpPr>
          <p:nvPr>
            <p:ph type="title"/>
          </p:nvPr>
        </p:nvSpPr>
        <p:spPr bwMode="auto">
          <a:xfrm>
            <a:off x="611188" y="765175"/>
            <a:ext cx="6840537" cy="5762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dirty="0" smtClean="0"/>
              <a:t>Click to edit Master title style</a:t>
            </a:r>
          </a:p>
        </p:txBody>
      </p:sp>
      <p:pic>
        <p:nvPicPr>
          <p:cNvPr id="3076" name="Picture 26" descr="logo-jpg-849"/>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740650" y="171450"/>
            <a:ext cx="1295400" cy="954088"/>
          </a:xfrm>
          <a:prstGeom prst="rect">
            <a:avLst/>
          </a:prstGeom>
          <a:noFill/>
          <a:ln w="9525">
            <a:noFill/>
            <a:miter lim="800000"/>
            <a:headEnd/>
            <a:tailEnd/>
          </a:ln>
        </p:spPr>
      </p:pic>
      <p:sp>
        <p:nvSpPr>
          <p:cNvPr id="3077" name="Text Box 27"/>
          <p:cNvSpPr txBox="1">
            <a:spLocks noChangeArrowheads="1"/>
          </p:cNvSpPr>
          <p:nvPr/>
        </p:nvSpPr>
        <p:spPr bwMode="auto">
          <a:xfrm>
            <a:off x="114300" y="160338"/>
            <a:ext cx="2373313" cy="244475"/>
          </a:xfrm>
          <a:prstGeom prst="rect">
            <a:avLst/>
          </a:prstGeom>
          <a:noFill/>
          <a:ln w="9525" algn="ctr">
            <a:noFill/>
            <a:miter lim="800000"/>
            <a:headEnd/>
            <a:tailEnd/>
          </a:ln>
        </p:spPr>
        <p:txBody>
          <a:bodyPr wrap="none" lIns="90000" tIns="46800" rIns="90000" bIns="46800">
            <a:spAutoFit/>
          </a:bodyPr>
          <a:lstStyle/>
          <a:p>
            <a:pPr fontAlgn="base">
              <a:spcBef>
                <a:spcPct val="0"/>
              </a:spcBef>
              <a:spcAft>
                <a:spcPct val="0"/>
              </a:spcAft>
              <a:defRPr/>
            </a:pPr>
            <a:r>
              <a:rPr lang="en-GB" sz="1000" dirty="0">
                <a:solidFill>
                  <a:srgbClr val="EE3124"/>
                </a:solidFill>
                <a:ea typeface="Arial Unicode MS" pitchFamily="34" charset="-128"/>
                <a:cs typeface="Arial" charset="0"/>
              </a:rPr>
              <a:t>Sitecore.</a:t>
            </a:r>
            <a:r>
              <a:rPr lang="en-GB" sz="1000" dirty="0">
                <a:solidFill>
                  <a:srgbClr val="5F5F5F"/>
                </a:solidFill>
                <a:ea typeface="Arial Unicode MS" pitchFamily="34" charset="-128"/>
                <a:cs typeface="Arial" charset="0"/>
              </a:rPr>
              <a:t> </a:t>
            </a:r>
            <a:r>
              <a:rPr lang="en-GB" sz="1000" dirty="0">
                <a:solidFill>
                  <a:srgbClr val="292929"/>
                </a:solidFill>
                <a:ea typeface="Arial Unicode MS" pitchFamily="34" charset="-128"/>
                <a:cs typeface="Arial" charset="0"/>
              </a:rPr>
              <a:t>Compelling Web Experiences</a:t>
            </a:r>
          </a:p>
        </p:txBody>
      </p:sp>
      <p:sp>
        <p:nvSpPr>
          <p:cNvPr id="954396" name="Rectangle 28"/>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defRPr/>
            </a:pPr>
            <a:r>
              <a:rPr lang="en-GB" sz="900" dirty="0">
                <a:solidFill>
                  <a:srgbClr val="FFFFFF"/>
                </a:solidFill>
              </a:rPr>
              <a:t>Page </a:t>
            </a:r>
            <a:fld id="{DA6BCEBE-2F85-452F-9415-FE2F1DE99821}" type="slidenum">
              <a:rPr lang="en-GB" sz="900">
                <a:solidFill>
                  <a:srgbClr val="FFFFFF"/>
                </a:solidFill>
              </a:rPr>
              <a:pPr marL="628650" fontAlgn="base">
                <a:spcBef>
                  <a:spcPct val="0"/>
                </a:spcBef>
                <a:spcAft>
                  <a:spcPct val="0"/>
                </a:spcAft>
                <a:tabLst>
                  <a:tab pos="4483100" algn="ctr"/>
                  <a:tab pos="8072438" algn="r"/>
                </a:tabLst>
                <a:defRPr/>
              </a:pPr>
              <a:t>‹#›</a:t>
            </a:fld>
            <a:r>
              <a:rPr lang="en-GB" sz="900" dirty="0">
                <a:solidFill>
                  <a:srgbClr val="FFFFFF"/>
                </a:solidFill>
              </a:rPr>
              <a:t>	www.sitecore.net		</a:t>
            </a:r>
          </a:p>
        </p:txBody>
      </p:sp>
    </p:spTree>
    <p:extLst>
      <p:ext uri="{BB962C8B-B14F-4D97-AF65-F5344CB8AC3E}">
        <p14:creationId xmlns:p14="http://schemas.microsoft.com/office/powerpoint/2010/main" val="3789221027"/>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Lst>
  <p:timing>
    <p:tnLst>
      <p:par>
        <p:cTn id="1" dur="indefinite" restart="never" nodeType="tmRoot"/>
      </p:par>
    </p:tnLst>
  </p:timing>
  <p:txStyles>
    <p:titleStyle>
      <a:lvl1pPr algn="l" rtl="0" eaLnBrk="0" fontAlgn="base" hangingPunct="0">
        <a:spcBef>
          <a:spcPct val="0"/>
        </a:spcBef>
        <a:spcAft>
          <a:spcPct val="0"/>
        </a:spcAft>
        <a:defRPr sz="2400" spc="-150">
          <a:solidFill>
            <a:srgbClr val="EF4338"/>
          </a:solidFill>
          <a:latin typeface="Arial Black" pitchFamily="34" charset="0"/>
          <a:ea typeface="+mj-ea"/>
          <a:cs typeface="+mj-cs"/>
        </a:defRPr>
      </a:lvl1pPr>
      <a:lvl2pPr algn="l" rtl="0" eaLnBrk="0" fontAlgn="base" hangingPunct="0">
        <a:spcBef>
          <a:spcPct val="0"/>
        </a:spcBef>
        <a:spcAft>
          <a:spcPct val="0"/>
        </a:spcAft>
        <a:defRPr sz="2400">
          <a:solidFill>
            <a:srgbClr val="EF4338"/>
          </a:solidFill>
          <a:latin typeface="Arial Black" pitchFamily="34" charset="0"/>
        </a:defRPr>
      </a:lvl2pPr>
      <a:lvl3pPr algn="l" rtl="0" eaLnBrk="0" fontAlgn="base" hangingPunct="0">
        <a:spcBef>
          <a:spcPct val="0"/>
        </a:spcBef>
        <a:spcAft>
          <a:spcPct val="0"/>
        </a:spcAft>
        <a:defRPr sz="2400">
          <a:solidFill>
            <a:srgbClr val="EF4338"/>
          </a:solidFill>
          <a:latin typeface="Arial Black" pitchFamily="34" charset="0"/>
        </a:defRPr>
      </a:lvl3pPr>
      <a:lvl4pPr algn="l" rtl="0" eaLnBrk="0" fontAlgn="base" hangingPunct="0">
        <a:spcBef>
          <a:spcPct val="0"/>
        </a:spcBef>
        <a:spcAft>
          <a:spcPct val="0"/>
        </a:spcAft>
        <a:defRPr sz="2400">
          <a:solidFill>
            <a:srgbClr val="EF4338"/>
          </a:solidFill>
          <a:latin typeface="Arial Black" pitchFamily="34" charset="0"/>
        </a:defRPr>
      </a:lvl4pPr>
      <a:lvl5pPr algn="l" rtl="0" eaLnBrk="0" fontAlgn="base" hangingPunct="0">
        <a:spcBef>
          <a:spcPct val="0"/>
        </a:spcBef>
        <a:spcAft>
          <a:spcPct val="0"/>
        </a:spcAft>
        <a:defRPr sz="2400">
          <a:solidFill>
            <a:srgbClr val="EF4338"/>
          </a:solidFill>
          <a:latin typeface="Arial Black" pitchFamily="34" charset="0"/>
        </a:defRPr>
      </a:lvl5pPr>
      <a:lvl6pPr marL="457200" algn="l" rtl="0" fontAlgn="base">
        <a:spcBef>
          <a:spcPct val="0"/>
        </a:spcBef>
        <a:spcAft>
          <a:spcPct val="0"/>
        </a:spcAft>
        <a:defRPr sz="2400">
          <a:solidFill>
            <a:srgbClr val="EF4338"/>
          </a:solidFill>
          <a:latin typeface="Arial" charset="0"/>
        </a:defRPr>
      </a:lvl6pPr>
      <a:lvl7pPr marL="914400" algn="l" rtl="0" fontAlgn="base">
        <a:spcBef>
          <a:spcPct val="0"/>
        </a:spcBef>
        <a:spcAft>
          <a:spcPct val="0"/>
        </a:spcAft>
        <a:defRPr sz="2400">
          <a:solidFill>
            <a:srgbClr val="EF4338"/>
          </a:solidFill>
          <a:latin typeface="Arial" charset="0"/>
        </a:defRPr>
      </a:lvl7pPr>
      <a:lvl8pPr marL="1371600" algn="l" rtl="0" fontAlgn="base">
        <a:spcBef>
          <a:spcPct val="0"/>
        </a:spcBef>
        <a:spcAft>
          <a:spcPct val="0"/>
        </a:spcAft>
        <a:defRPr sz="2400">
          <a:solidFill>
            <a:srgbClr val="EF4338"/>
          </a:solidFill>
          <a:latin typeface="Arial" charset="0"/>
        </a:defRPr>
      </a:lvl8pPr>
      <a:lvl9pPr marL="1828800" algn="l" rtl="0" fontAlgn="base">
        <a:spcBef>
          <a:spcPct val="0"/>
        </a:spcBef>
        <a:spcAft>
          <a:spcPct val="0"/>
        </a:spcAft>
        <a:defRPr sz="2400">
          <a:solidFill>
            <a:srgbClr val="EF4338"/>
          </a:solidFill>
          <a:latin typeface="Arial" charset="0"/>
        </a:defRPr>
      </a:lvl9pPr>
    </p:titleStyle>
    <p:bodyStyle>
      <a:lvl1pPr marL="342900" indent="-342900" algn="l" rtl="0" eaLnBrk="0" fontAlgn="base" hangingPunct="0">
        <a:spcBef>
          <a:spcPct val="50000"/>
        </a:spcBef>
        <a:spcAft>
          <a:spcPct val="0"/>
        </a:spcAft>
        <a:buClr>
          <a:srgbClr val="EF4338"/>
        </a:buClr>
        <a:buSzPct val="120000"/>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EF4338"/>
        </a:buClr>
        <a:buSzPct val="70000"/>
        <a:buFont typeface="Wingdings" pitchFamily="2" charset="2"/>
        <a:buChar char="§"/>
        <a:defRPr sz="1600">
          <a:solidFill>
            <a:schemeClr val="tx1"/>
          </a:solidFill>
          <a:latin typeface="+mn-lt"/>
        </a:defRPr>
      </a:lvl3pPr>
      <a:lvl4pPr marL="1600200" indent="-228600" algn="l" rtl="0" eaLnBrk="0" fontAlgn="base" hangingPunct="0">
        <a:spcBef>
          <a:spcPct val="20000"/>
        </a:spcBef>
        <a:spcAft>
          <a:spcPct val="0"/>
        </a:spcAft>
        <a:buClr>
          <a:srgbClr val="EF4338"/>
        </a:buClr>
        <a:buSzPct val="50000"/>
        <a:buFont typeface="Wingdings" pitchFamily="2" charset="2"/>
        <a:buChar char="§"/>
        <a:defRPr sz="1400">
          <a:solidFill>
            <a:schemeClr val="tx1"/>
          </a:solidFill>
          <a:latin typeface="+mn-lt"/>
        </a:defRPr>
      </a:lvl4pPr>
      <a:lvl5pPr marL="2057400" indent="-228600" algn="l" rtl="0" eaLnBrk="0" fontAlgn="base" hangingPunct="0">
        <a:spcBef>
          <a:spcPct val="20000"/>
        </a:spcBef>
        <a:spcAft>
          <a:spcPct val="0"/>
        </a:spcAft>
        <a:buClr>
          <a:srgbClr val="EF4338"/>
        </a:buClr>
        <a:buSzPct val="50000"/>
        <a:buFont typeface="Wingdings" pitchFamily="2" charset="2"/>
        <a:buChar char="§"/>
        <a:defRPr sz="1200">
          <a:solidFill>
            <a:schemeClr val="tx1"/>
          </a:solidFill>
          <a:latin typeface="+mn-lt"/>
        </a:defRPr>
      </a:lvl5pPr>
      <a:lvl6pPr marL="2514600" indent="-228600" algn="l" rtl="0" fontAlgn="base">
        <a:spcBef>
          <a:spcPct val="20000"/>
        </a:spcBef>
        <a:spcAft>
          <a:spcPct val="0"/>
        </a:spcAft>
        <a:buClr>
          <a:srgbClr val="EF4338"/>
        </a:buClr>
        <a:buSzPct val="50000"/>
        <a:buChar char="•"/>
        <a:defRPr sz="1200">
          <a:solidFill>
            <a:schemeClr val="tx1"/>
          </a:solidFill>
          <a:latin typeface="+mn-lt"/>
        </a:defRPr>
      </a:lvl6pPr>
      <a:lvl7pPr marL="2971800" indent="-228600" algn="l" rtl="0" fontAlgn="base">
        <a:spcBef>
          <a:spcPct val="20000"/>
        </a:spcBef>
        <a:spcAft>
          <a:spcPct val="0"/>
        </a:spcAft>
        <a:buClr>
          <a:srgbClr val="EF4338"/>
        </a:buClr>
        <a:buSzPct val="50000"/>
        <a:buChar char="•"/>
        <a:defRPr sz="1200">
          <a:solidFill>
            <a:schemeClr val="tx1"/>
          </a:solidFill>
          <a:latin typeface="+mn-lt"/>
        </a:defRPr>
      </a:lvl7pPr>
      <a:lvl8pPr marL="3429000" indent="-228600" algn="l" rtl="0" fontAlgn="base">
        <a:spcBef>
          <a:spcPct val="20000"/>
        </a:spcBef>
        <a:spcAft>
          <a:spcPct val="0"/>
        </a:spcAft>
        <a:buClr>
          <a:srgbClr val="EF4338"/>
        </a:buClr>
        <a:buSzPct val="50000"/>
        <a:buChar char="•"/>
        <a:defRPr sz="1200">
          <a:solidFill>
            <a:schemeClr val="tx1"/>
          </a:solidFill>
          <a:latin typeface="+mn-lt"/>
        </a:defRPr>
      </a:lvl8pPr>
      <a:lvl9pPr marL="3886200" indent="-228600" algn="l" rtl="0" fontAlgn="base">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2C2C2C">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spTree>
    <p:extLst>
      <p:ext uri="{BB962C8B-B14F-4D97-AF65-F5344CB8AC3E}">
        <p14:creationId xmlns:p14="http://schemas.microsoft.com/office/powerpoint/2010/main" val="266460167"/>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849" r:id="rId9"/>
    <p:sldLayoutId id="2147483864"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2C2C2C">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spTree>
    <p:extLst>
      <p:ext uri="{BB962C8B-B14F-4D97-AF65-F5344CB8AC3E}">
        <p14:creationId xmlns:p14="http://schemas.microsoft.com/office/powerpoint/2010/main" val="4027585401"/>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2C2C2C">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spTree>
    <p:extLst>
      <p:ext uri="{BB962C8B-B14F-4D97-AF65-F5344CB8AC3E}">
        <p14:creationId xmlns:p14="http://schemas.microsoft.com/office/powerpoint/2010/main" val="358398340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1AC65E-A989-4FCE-9DDE-6F730C2D2D2F}" type="datetimeFigureOut">
              <a:rPr lang="en-GB" smtClean="0">
                <a:solidFill>
                  <a:srgbClr val="2C2C2C">
                    <a:tint val="75000"/>
                  </a:srgbClr>
                </a:solidFill>
              </a:rPr>
              <a:pPr/>
              <a:t>02/05/2013</a:t>
            </a:fld>
            <a:endParaRPr lang="en-GB" dirty="0">
              <a:solidFill>
                <a:srgbClr val="2C2C2C">
                  <a:tint val="75000"/>
                </a:srgb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solidFill>
                <a:srgbClr val="2C2C2C">
                  <a:tint val="75000"/>
                </a:srgb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87DE6-301B-41B1-89A6-2E9C2FC11974}" type="slidenum">
              <a:rPr lang="en-GB" smtClean="0">
                <a:solidFill>
                  <a:srgbClr val="2C2C2C">
                    <a:tint val="75000"/>
                  </a:srgbClr>
                </a:solidFill>
              </a:rPr>
              <a:pPr/>
              <a:t>‹#›</a:t>
            </a:fld>
            <a:endParaRPr lang="en-GB" dirty="0">
              <a:solidFill>
                <a:srgbClr val="2C2C2C">
                  <a:tint val="75000"/>
                </a:srgbClr>
              </a:solidFill>
            </a:endParaRPr>
          </a:p>
        </p:txBody>
      </p:sp>
    </p:spTree>
    <p:extLst>
      <p:ext uri="{BB962C8B-B14F-4D97-AF65-F5344CB8AC3E}">
        <p14:creationId xmlns:p14="http://schemas.microsoft.com/office/powerpoint/2010/main" val="408762540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63" r:id="rId10"/>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4371" name="Rectangle 3"/>
          <p:cNvSpPr>
            <a:spLocks noGrp="1" noChangeArrowheads="1"/>
          </p:cNvSpPr>
          <p:nvPr>
            <p:ph type="body" idx="1"/>
          </p:nvPr>
        </p:nvSpPr>
        <p:spPr bwMode="auto">
          <a:xfrm>
            <a:off x="611188" y="1412875"/>
            <a:ext cx="7921625" cy="4537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54372" name="Rectangle 4"/>
          <p:cNvSpPr>
            <a:spLocks noGrp="1" noChangeArrowheads="1"/>
          </p:cNvSpPr>
          <p:nvPr>
            <p:ph type="title"/>
          </p:nvPr>
        </p:nvSpPr>
        <p:spPr bwMode="auto">
          <a:xfrm>
            <a:off x="611188" y="765175"/>
            <a:ext cx="6840537" cy="5762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954394" name="Picture 26" descr="logo-jpg-849"/>
          <p:cNvPicPr>
            <a:picLocks noChangeAspect="1" noChangeArrowheads="1"/>
          </p:cNvPicPr>
          <p:nvPr/>
        </p:nvPicPr>
        <p:blipFill>
          <a:blip r:embed="rId9" cstate="screen"/>
          <a:srcRect/>
          <a:stretch>
            <a:fillRect/>
          </a:stretch>
        </p:blipFill>
        <p:spPr bwMode="auto">
          <a:xfrm>
            <a:off x="7740650" y="171450"/>
            <a:ext cx="1295400" cy="954088"/>
          </a:xfrm>
          <a:prstGeom prst="rect">
            <a:avLst/>
          </a:prstGeom>
          <a:noFill/>
        </p:spPr>
      </p:pic>
      <p:sp>
        <p:nvSpPr>
          <p:cNvPr id="954395" name="Text Box 27"/>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prstClr val="black"/>
                </a:solidFill>
              </a:rPr>
              <a:t> </a:t>
            </a:r>
            <a:r>
              <a:rPr lang="en-US" sz="1000" dirty="0" smtClean="0">
                <a:solidFill>
                  <a:prstClr val="black"/>
                </a:solidFill>
              </a:rPr>
              <a:t>Compelling Web Experiences</a:t>
            </a:r>
            <a:endParaRPr lang="en-US" sz="1000" dirty="0">
              <a:solidFill>
                <a:prstClr val="black"/>
              </a:solidFill>
            </a:endParaRPr>
          </a:p>
        </p:txBody>
      </p:sp>
      <p:sp>
        <p:nvSpPr>
          <p:cNvPr id="954396" name="Rectangle 28"/>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prstClr val="white"/>
                </a:solidFill>
              </a:rPr>
              <a:t>Page </a:t>
            </a:r>
            <a:fld id="{54098D42-B26F-48E1-AE02-035ADDC9CC00}" type="slidenum">
              <a:rPr lang="en-US" sz="900">
                <a:solidFill>
                  <a:prstClr val="white"/>
                </a:solidFill>
              </a:rPr>
              <a:pPr marL="628650" fontAlgn="base">
                <a:spcBef>
                  <a:spcPct val="0"/>
                </a:spcBef>
                <a:spcAft>
                  <a:spcPct val="0"/>
                </a:spcAft>
                <a:tabLst>
                  <a:tab pos="4483100" algn="ctr"/>
                  <a:tab pos="8072438" algn="r"/>
                </a:tabLst>
              </a:pPr>
              <a:t>‹#›</a:t>
            </a:fld>
            <a:r>
              <a:rPr lang="en-US" sz="900" dirty="0">
                <a:solidFill>
                  <a:prstClr val="white"/>
                </a:solidFill>
              </a:rPr>
              <a:t>	www.sitecore.net		</a:t>
            </a:r>
          </a:p>
        </p:txBody>
      </p:sp>
    </p:spTree>
    <p:extLst>
      <p:ext uri="{BB962C8B-B14F-4D97-AF65-F5344CB8AC3E}">
        <p14:creationId xmlns:p14="http://schemas.microsoft.com/office/powerpoint/2010/main" val="3761826349"/>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Lst>
  <p:timing>
    <p:tnLst>
      <p:par>
        <p:cTn id="1" dur="indefinite" restart="never" nodeType="tmRoot"/>
      </p:par>
    </p:tnLst>
  </p:timing>
  <p:txStyles>
    <p:titleStyle>
      <a:lvl1pPr algn="l" rtl="0" eaLnBrk="1" fontAlgn="base" hangingPunct="1">
        <a:spcBef>
          <a:spcPct val="0"/>
        </a:spcBef>
        <a:spcAft>
          <a:spcPct val="0"/>
        </a:spcAft>
        <a:defRPr sz="2400">
          <a:solidFill>
            <a:srgbClr val="EF4338"/>
          </a:solidFill>
          <a:latin typeface="+mj-lt"/>
          <a:ea typeface="+mj-ea"/>
          <a:cs typeface="+mj-cs"/>
        </a:defRPr>
      </a:lvl1pPr>
      <a:lvl2pPr algn="l" rtl="0" eaLnBrk="1" fontAlgn="base" hangingPunct="1">
        <a:spcBef>
          <a:spcPct val="0"/>
        </a:spcBef>
        <a:spcAft>
          <a:spcPct val="0"/>
        </a:spcAft>
        <a:defRPr sz="2400">
          <a:solidFill>
            <a:srgbClr val="EF4338"/>
          </a:solidFill>
          <a:latin typeface="Arial" charset="0"/>
        </a:defRPr>
      </a:lvl2pPr>
      <a:lvl3pPr algn="l" rtl="0" eaLnBrk="1" fontAlgn="base" hangingPunct="1">
        <a:spcBef>
          <a:spcPct val="0"/>
        </a:spcBef>
        <a:spcAft>
          <a:spcPct val="0"/>
        </a:spcAft>
        <a:defRPr sz="2400">
          <a:solidFill>
            <a:srgbClr val="EF4338"/>
          </a:solidFill>
          <a:latin typeface="Arial" charset="0"/>
        </a:defRPr>
      </a:lvl3pPr>
      <a:lvl4pPr algn="l" rtl="0" eaLnBrk="1" fontAlgn="base" hangingPunct="1">
        <a:spcBef>
          <a:spcPct val="0"/>
        </a:spcBef>
        <a:spcAft>
          <a:spcPct val="0"/>
        </a:spcAft>
        <a:defRPr sz="2400">
          <a:solidFill>
            <a:srgbClr val="EF4338"/>
          </a:solidFill>
          <a:latin typeface="Arial" charset="0"/>
        </a:defRPr>
      </a:lvl4pPr>
      <a:lvl5pPr algn="l" rtl="0" eaLnBrk="1" fontAlgn="base" hangingPunct="1">
        <a:spcBef>
          <a:spcPct val="0"/>
        </a:spcBef>
        <a:spcAft>
          <a:spcPct val="0"/>
        </a:spcAft>
        <a:defRPr sz="2400">
          <a:solidFill>
            <a:srgbClr val="EF4338"/>
          </a:solidFill>
          <a:latin typeface="Arial" charset="0"/>
        </a:defRPr>
      </a:lvl5pPr>
      <a:lvl6pPr marL="457200" algn="l" rtl="0" eaLnBrk="1" fontAlgn="base" hangingPunct="1">
        <a:spcBef>
          <a:spcPct val="0"/>
        </a:spcBef>
        <a:spcAft>
          <a:spcPct val="0"/>
        </a:spcAft>
        <a:defRPr sz="2400">
          <a:solidFill>
            <a:srgbClr val="EF4338"/>
          </a:solidFill>
          <a:latin typeface="Arial" charset="0"/>
        </a:defRPr>
      </a:lvl6pPr>
      <a:lvl7pPr marL="914400" algn="l" rtl="0" eaLnBrk="1" fontAlgn="base" hangingPunct="1">
        <a:spcBef>
          <a:spcPct val="0"/>
        </a:spcBef>
        <a:spcAft>
          <a:spcPct val="0"/>
        </a:spcAft>
        <a:defRPr sz="2400">
          <a:solidFill>
            <a:srgbClr val="EF4338"/>
          </a:solidFill>
          <a:latin typeface="Arial" charset="0"/>
        </a:defRPr>
      </a:lvl7pPr>
      <a:lvl8pPr marL="1371600" algn="l" rtl="0" eaLnBrk="1" fontAlgn="base" hangingPunct="1">
        <a:spcBef>
          <a:spcPct val="0"/>
        </a:spcBef>
        <a:spcAft>
          <a:spcPct val="0"/>
        </a:spcAft>
        <a:defRPr sz="2400">
          <a:solidFill>
            <a:srgbClr val="EF4338"/>
          </a:solidFill>
          <a:latin typeface="Arial" charset="0"/>
        </a:defRPr>
      </a:lvl8pPr>
      <a:lvl9pPr marL="1828800" algn="l" rtl="0" eaLnBrk="1" fontAlgn="base" hangingPunct="1">
        <a:spcBef>
          <a:spcPct val="0"/>
        </a:spcBef>
        <a:spcAft>
          <a:spcPct val="0"/>
        </a:spcAft>
        <a:defRPr sz="2400">
          <a:solidFill>
            <a:srgbClr val="EF4338"/>
          </a:solidFill>
          <a:latin typeface="Arial" charset="0"/>
        </a:defRPr>
      </a:lvl9pPr>
    </p:titleStyle>
    <p:bodyStyle>
      <a:lvl1pPr marL="342900" indent="-342900" algn="l" rtl="0" eaLnBrk="1" fontAlgn="base" hangingPunct="1">
        <a:spcBef>
          <a:spcPct val="50000"/>
        </a:spcBef>
        <a:spcAft>
          <a:spcPct val="0"/>
        </a:spcAft>
        <a:buClr>
          <a:srgbClr val="EF4338"/>
        </a:buClr>
        <a:buSzPct val="12000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a:solidFill>
            <a:schemeClr val="tx1"/>
          </a:solidFill>
          <a:latin typeface="+mn-lt"/>
        </a:defRPr>
      </a:lvl2pPr>
      <a:lvl3pPr marL="1143000" indent="-228600" algn="l" rtl="0" eaLnBrk="1" fontAlgn="base" hangingPunct="1">
        <a:spcBef>
          <a:spcPct val="20000"/>
        </a:spcBef>
        <a:spcAft>
          <a:spcPct val="0"/>
        </a:spcAft>
        <a:buClr>
          <a:srgbClr val="EF4338"/>
        </a:buClr>
        <a:buSzPct val="70000"/>
        <a:buChar char="•"/>
        <a:defRPr sz="1600">
          <a:solidFill>
            <a:schemeClr val="tx1"/>
          </a:solidFill>
          <a:latin typeface="+mn-lt"/>
        </a:defRPr>
      </a:lvl3pPr>
      <a:lvl4pPr marL="1600200" indent="-228600" algn="l" rtl="0" eaLnBrk="1" fontAlgn="base" hangingPunct="1">
        <a:spcBef>
          <a:spcPct val="20000"/>
        </a:spcBef>
        <a:spcAft>
          <a:spcPct val="0"/>
        </a:spcAft>
        <a:buClr>
          <a:srgbClr val="EF4338"/>
        </a:buClr>
        <a:buSzPct val="50000"/>
        <a:buChar char="•"/>
        <a:defRPr sz="1400">
          <a:solidFill>
            <a:schemeClr val="tx1"/>
          </a:solidFill>
          <a:latin typeface="+mn-lt"/>
        </a:defRPr>
      </a:lvl4pPr>
      <a:lvl5pPr marL="2057400" indent="-228600" algn="l" rtl="0" eaLnBrk="1" fontAlgn="base" hangingPunct="1">
        <a:spcBef>
          <a:spcPct val="20000"/>
        </a:spcBef>
        <a:spcAft>
          <a:spcPct val="0"/>
        </a:spcAft>
        <a:buClr>
          <a:srgbClr val="EF4338"/>
        </a:buClr>
        <a:buSzPct val="50000"/>
        <a:buChar char="•"/>
        <a:defRPr sz="1200">
          <a:solidFill>
            <a:schemeClr val="tx1"/>
          </a:solidFill>
          <a:latin typeface="+mn-lt"/>
        </a:defRPr>
      </a:lvl5pPr>
      <a:lvl6pPr marL="2514600" indent="-228600" algn="l" rtl="0" eaLnBrk="1" fontAlgn="base" hangingPunct="1">
        <a:spcBef>
          <a:spcPct val="20000"/>
        </a:spcBef>
        <a:spcAft>
          <a:spcPct val="0"/>
        </a:spcAft>
        <a:buClr>
          <a:srgbClr val="EF4338"/>
        </a:buClr>
        <a:buSzPct val="50000"/>
        <a:buChar char="•"/>
        <a:defRPr sz="1200">
          <a:solidFill>
            <a:schemeClr val="tx1"/>
          </a:solidFill>
          <a:latin typeface="+mn-lt"/>
        </a:defRPr>
      </a:lvl6pPr>
      <a:lvl7pPr marL="2971800" indent="-228600" algn="l" rtl="0" eaLnBrk="1" fontAlgn="base" hangingPunct="1">
        <a:spcBef>
          <a:spcPct val="20000"/>
        </a:spcBef>
        <a:spcAft>
          <a:spcPct val="0"/>
        </a:spcAft>
        <a:buClr>
          <a:srgbClr val="EF4338"/>
        </a:buClr>
        <a:buSzPct val="50000"/>
        <a:buChar char="•"/>
        <a:defRPr sz="1200">
          <a:solidFill>
            <a:schemeClr val="tx1"/>
          </a:solidFill>
          <a:latin typeface="+mn-lt"/>
        </a:defRPr>
      </a:lvl7pPr>
      <a:lvl8pPr marL="3429000" indent="-228600" algn="l" rtl="0" eaLnBrk="1" fontAlgn="base" hangingPunct="1">
        <a:spcBef>
          <a:spcPct val="20000"/>
        </a:spcBef>
        <a:spcAft>
          <a:spcPct val="0"/>
        </a:spcAft>
        <a:buClr>
          <a:srgbClr val="EF4338"/>
        </a:buClr>
        <a:buSzPct val="50000"/>
        <a:buChar char="•"/>
        <a:defRPr sz="1200">
          <a:solidFill>
            <a:schemeClr val="tx1"/>
          </a:solidFill>
          <a:latin typeface="+mn-lt"/>
        </a:defRPr>
      </a:lvl8pPr>
      <a:lvl9pPr marL="3886200" indent="-228600" algn="l" rtl="0" eaLnBrk="1" fontAlgn="base" hangingPunct="1">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4371" name="Rectangle 3"/>
          <p:cNvSpPr>
            <a:spLocks noGrp="1" noChangeArrowheads="1"/>
          </p:cNvSpPr>
          <p:nvPr>
            <p:ph type="body" idx="1"/>
          </p:nvPr>
        </p:nvSpPr>
        <p:spPr bwMode="auto">
          <a:xfrm>
            <a:off x="611188" y="1340768"/>
            <a:ext cx="7921625" cy="51845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954372" name="Rectangle 4"/>
          <p:cNvSpPr>
            <a:spLocks noGrp="1" noChangeArrowheads="1"/>
          </p:cNvSpPr>
          <p:nvPr>
            <p:ph type="title"/>
          </p:nvPr>
        </p:nvSpPr>
        <p:spPr bwMode="auto">
          <a:xfrm>
            <a:off x="611188" y="692696"/>
            <a:ext cx="7921252" cy="5762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pic>
        <p:nvPicPr>
          <p:cNvPr id="954394" name="Picture 26" descr="logo-jpg-849"/>
          <p:cNvPicPr>
            <a:picLocks noChangeAspect="1" noChangeArrowheads="1"/>
          </p:cNvPicPr>
          <p:nvPr/>
        </p:nvPicPr>
        <p:blipFill>
          <a:blip r:embed="rId9" cstate="print"/>
          <a:srcRect/>
          <a:stretch>
            <a:fillRect/>
          </a:stretch>
        </p:blipFill>
        <p:spPr bwMode="auto">
          <a:xfrm>
            <a:off x="8230568" y="171450"/>
            <a:ext cx="805482" cy="593254"/>
          </a:xfrm>
          <a:prstGeom prst="rect">
            <a:avLst/>
          </a:prstGeom>
          <a:noFill/>
        </p:spPr>
      </p:pic>
      <p:sp>
        <p:nvSpPr>
          <p:cNvPr id="954395" name="Text Box 27"/>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srgbClr val="5F5F5F"/>
                </a:solidFill>
              </a:rPr>
              <a:t> </a:t>
            </a:r>
            <a:r>
              <a:rPr lang="en-US" sz="1000" dirty="0" smtClean="0">
                <a:solidFill>
                  <a:srgbClr val="292929"/>
                </a:solidFill>
              </a:rPr>
              <a:t>Compelling Web Experiences</a:t>
            </a:r>
            <a:endParaRPr lang="en-US" sz="1000" dirty="0">
              <a:solidFill>
                <a:srgbClr val="292929"/>
              </a:solidFill>
            </a:endParaRPr>
          </a:p>
        </p:txBody>
      </p:sp>
      <p:sp>
        <p:nvSpPr>
          <p:cNvPr id="954396" name="Rectangle 28"/>
          <p:cNvSpPr>
            <a:spLocks noChangeArrowheads="1"/>
          </p:cNvSpPr>
          <p:nvPr/>
        </p:nvSpPr>
        <p:spPr bwMode="auto">
          <a:xfrm>
            <a:off x="0" y="6669088"/>
            <a:ext cx="9144000" cy="188912"/>
          </a:xfrm>
          <a:prstGeom prst="rect">
            <a:avLst/>
          </a:prstGeom>
          <a:gradFill flip="none" rotWithShape="1">
            <a:gsLst>
              <a:gs pos="0">
                <a:srgbClr val="EE3124">
                  <a:shade val="30000"/>
                  <a:satMod val="115000"/>
                </a:srgbClr>
              </a:gs>
              <a:gs pos="50000">
                <a:srgbClr val="EE3124">
                  <a:shade val="67500"/>
                  <a:satMod val="115000"/>
                </a:srgbClr>
              </a:gs>
              <a:gs pos="100000">
                <a:srgbClr val="EE3124">
                  <a:shade val="100000"/>
                  <a:satMod val="115000"/>
                </a:srgbClr>
              </a:gs>
            </a:gsLst>
            <a:lin ang="2700000" scaled="1"/>
            <a:tileRect/>
          </a:gra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srgbClr val="FFFFFF"/>
                </a:solidFill>
              </a:rPr>
              <a:t>Page </a:t>
            </a:r>
            <a:fld id="{54098D42-B26F-48E1-AE02-035ADDC9CC00}" type="slidenum">
              <a:rPr lang="en-US" sz="900">
                <a:solidFill>
                  <a:srgbClr val="FFFFFF"/>
                </a:solidFill>
              </a:rPr>
              <a:pPr marL="628650" fontAlgn="base">
                <a:spcBef>
                  <a:spcPct val="0"/>
                </a:spcBef>
                <a:spcAft>
                  <a:spcPct val="0"/>
                </a:spcAft>
                <a:tabLst>
                  <a:tab pos="4483100" algn="ctr"/>
                  <a:tab pos="8072438" algn="r"/>
                </a:tabLst>
              </a:pPr>
              <a:t>‹#›</a:t>
            </a:fld>
            <a:r>
              <a:rPr lang="en-US" sz="900" dirty="0">
                <a:solidFill>
                  <a:srgbClr val="FFFFFF"/>
                </a:solidFill>
              </a:rPr>
              <a:t>	www.sitecore.net		</a:t>
            </a:r>
          </a:p>
        </p:txBody>
      </p:sp>
      <p:cxnSp>
        <p:nvCxnSpPr>
          <p:cNvPr id="7" name="Straight Connector 6"/>
          <p:cNvCxnSpPr/>
          <p:nvPr/>
        </p:nvCxnSpPr>
        <p:spPr bwMode="auto">
          <a:xfrm>
            <a:off x="0" y="1260000"/>
            <a:ext cx="4500000" cy="1588"/>
          </a:xfrm>
          <a:prstGeom prst="line">
            <a:avLst/>
          </a:prstGeom>
          <a:solidFill>
            <a:schemeClr val="bg2"/>
          </a:solidFill>
          <a:ln w="9525" cap="flat" cmpd="sng" algn="ctr">
            <a:gradFill flip="none" rotWithShape="1">
              <a:gsLst>
                <a:gs pos="76000">
                  <a:srgbClr val="C00000"/>
                </a:gs>
                <a:gs pos="100000">
                  <a:schemeClr val="bg1"/>
                </a:gs>
                <a:gs pos="100000">
                  <a:schemeClr val="accent1">
                    <a:tint val="23500"/>
                    <a:satMod val="160000"/>
                  </a:schemeClr>
                </a:gs>
              </a:gsLst>
              <a:lin ang="0" scaled="1"/>
              <a:tileRect/>
            </a:gradFill>
            <a:prstDash val="solid"/>
            <a:round/>
            <a:headEnd type="none" w="med" len="med"/>
            <a:tailEnd type="none" w="med" len="med"/>
          </a:ln>
          <a:effectLst/>
        </p:spPr>
      </p:cxnSp>
    </p:spTree>
    <p:extLst>
      <p:ext uri="{BB962C8B-B14F-4D97-AF65-F5344CB8AC3E}">
        <p14:creationId xmlns:p14="http://schemas.microsoft.com/office/powerpoint/2010/main" val="2577777684"/>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Lst>
  <p:transition>
    <p:wipe/>
  </p:transition>
  <p:timing>
    <p:tnLst>
      <p:par>
        <p:cTn id="1" dur="indefinite" restart="never" nodeType="tmRoot"/>
      </p:par>
    </p:tnLst>
  </p:timing>
  <p:txStyles>
    <p:titleStyle>
      <a:lvl1pPr algn="l" rtl="0" eaLnBrk="1" fontAlgn="base" hangingPunct="1">
        <a:spcBef>
          <a:spcPct val="0"/>
        </a:spcBef>
        <a:spcAft>
          <a:spcPct val="0"/>
        </a:spcAft>
        <a:defRPr sz="2400">
          <a:solidFill>
            <a:srgbClr val="EF4338"/>
          </a:solidFill>
          <a:latin typeface="+mj-lt"/>
          <a:ea typeface="+mj-ea"/>
          <a:cs typeface="+mj-cs"/>
        </a:defRPr>
      </a:lvl1pPr>
      <a:lvl2pPr algn="l" rtl="0" eaLnBrk="1" fontAlgn="base" hangingPunct="1">
        <a:spcBef>
          <a:spcPct val="0"/>
        </a:spcBef>
        <a:spcAft>
          <a:spcPct val="0"/>
        </a:spcAft>
        <a:defRPr sz="2400">
          <a:solidFill>
            <a:srgbClr val="EF4338"/>
          </a:solidFill>
          <a:latin typeface="Arial" charset="0"/>
        </a:defRPr>
      </a:lvl2pPr>
      <a:lvl3pPr algn="l" rtl="0" eaLnBrk="1" fontAlgn="base" hangingPunct="1">
        <a:spcBef>
          <a:spcPct val="0"/>
        </a:spcBef>
        <a:spcAft>
          <a:spcPct val="0"/>
        </a:spcAft>
        <a:defRPr sz="2400">
          <a:solidFill>
            <a:srgbClr val="EF4338"/>
          </a:solidFill>
          <a:latin typeface="Arial" charset="0"/>
        </a:defRPr>
      </a:lvl3pPr>
      <a:lvl4pPr algn="l" rtl="0" eaLnBrk="1" fontAlgn="base" hangingPunct="1">
        <a:spcBef>
          <a:spcPct val="0"/>
        </a:spcBef>
        <a:spcAft>
          <a:spcPct val="0"/>
        </a:spcAft>
        <a:defRPr sz="2400">
          <a:solidFill>
            <a:srgbClr val="EF4338"/>
          </a:solidFill>
          <a:latin typeface="Arial" charset="0"/>
        </a:defRPr>
      </a:lvl4pPr>
      <a:lvl5pPr algn="l" rtl="0" eaLnBrk="1" fontAlgn="base" hangingPunct="1">
        <a:spcBef>
          <a:spcPct val="0"/>
        </a:spcBef>
        <a:spcAft>
          <a:spcPct val="0"/>
        </a:spcAft>
        <a:defRPr sz="2400">
          <a:solidFill>
            <a:srgbClr val="EF4338"/>
          </a:solidFill>
          <a:latin typeface="Arial" charset="0"/>
        </a:defRPr>
      </a:lvl5pPr>
      <a:lvl6pPr marL="457200" algn="l" rtl="0" eaLnBrk="1" fontAlgn="base" hangingPunct="1">
        <a:spcBef>
          <a:spcPct val="0"/>
        </a:spcBef>
        <a:spcAft>
          <a:spcPct val="0"/>
        </a:spcAft>
        <a:defRPr sz="2400">
          <a:solidFill>
            <a:srgbClr val="EF4338"/>
          </a:solidFill>
          <a:latin typeface="Arial" charset="0"/>
        </a:defRPr>
      </a:lvl6pPr>
      <a:lvl7pPr marL="914400" algn="l" rtl="0" eaLnBrk="1" fontAlgn="base" hangingPunct="1">
        <a:spcBef>
          <a:spcPct val="0"/>
        </a:spcBef>
        <a:spcAft>
          <a:spcPct val="0"/>
        </a:spcAft>
        <a:defRPr sz="2400">
          <a:solidFill>
            <a:srgbClr val="EF4338"/>
          </a:solidFill>
          <a:latin typeface="Arial" charset="0"/>
        </a:defRPr>
      </a:lvl7pPr>
      <a:lvl8pPr marL="1371600" algn="l" rtl="0" eaLnBrk="1" fontAlgn="base" hangingPunct="1">
        <a:spcBef>
          <a:spcPct val="0"/>
        </a:spcBef>
        <a:spcAft>
          <a:spcPct val="0"/>
        </a:spcAft>
        <a:defRPr sz="2400">
          <a:solidFill>
            <a:srgbClr val="EF4338"/>
          </a:solidFill>
          <a:latin typeface="Arial" charset="0"/>
        </a:defRPr>
      </a:lvl8pPr>
      <a:lvl9pPr marL="1828800" algn="l" rtl="0" eaLnBrk="1" fontAlgn="base" hangingPunct="1">
        <a:spcBef>
          <a:spcPct val="0"/>
        </a:spcBef>
        <a:spcAft>
          <a:spcPct val="0"/>
        </a:spcAft>
        <a:defRPr sz="2400">
          <a:solidFill>
            <a:srgbClr val="EF4338"/>
          </a:solidFill>
          <a:latin typeface="Arial" charset="0"/>
        </a:defRPr>
      </a:lvl9pPr>
    </p:titleStyle>
    <p:bodyStyle>
      <a:lvl1pPr marL="342900" indent="-342900" algn="l" rtl="0" eaLnBrk="1" fontAlgn="base" hangingPunct="1">
        <a:spcBef>
          <a:spcPct val="50000"/>
        </a:spcBef>
        <a:spcAft>
          <a:spcPct val="0"/>
        </a:spcAft>
        <a:buClr>
          <a:srgbClr val="EF4338"/>
        </a:buClr>
        <a:buSzPct val="12000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a:solidFill>
            <a:schemeClr val="tx1"/>
          </a:solidFill>
          <a:latin typeface="+mn-lt"/>
        </a:defRPr>
      </a:lvl2pPr>
      <a:lvl3pPr marL="1143000" indent="-228600" algn="l" rtl="0" eaLnBrk="1" fontAlgn="base" hangingPunct="1">
        <a:spcBef>
          <a:spcPct val="20000"/>
        </a:spcBef>
        <a:spcAft>
          <a:spcPct val="0"/>
        </a:spcAft>
        <a:buClr>
          <a:srgbClr val="EF4338"/>
        </a:buClr>
        <a:buSzPct val="70000"/>
        <a:buChar char="•"/>
        <a:defRPr sz="1600">
          <a:solidFill>
            <a:schemeClr val="tx1"/>
          </a:solidFill>
          <a:latin typeface="+mn-lt"/>
        </a:defRPr>
      </a:lvl3pPr>
      <a:lvl4pPr marL="1600200" indent="-228600" algn="l" rtl="0" eaLnBrk="1" fontAlgn="base" hangingPunct="1">
        <a:spcBef>
          <a:spcPct val="20000"/>
        </a:spcBef>
        <a:spcAft>
          <a:spcPct val="0"/>
        </a:spcAft>
        <a:buClr>
          <a:srgbClr val="EF4338"/>
        </a:buClr>
        <a:buSzPct val="50000"/>
        <a:buChar char="•"/>
        <a:defRPr sz="1400">
          <a:solidFill>
            <a:schemeClr val="tx1"/>
          </a:solidFill>
          <a:latin typeface="+mn-lt"/>
        </a:defRPr>
      </a:lvl4pPr>
      <a:lvl5pPr marL="2057400" indent="-228600" algn="l" rtl="0" eaLnBrk="1" fontAlgn="base" hangingPunct="1">
        <a:spcBef>
          <a:spcPct val="20000"/>
        </a:spcBef>
        <a:spcAft>
          <a:spcPct val="0"/>
        </a:spcAft>
        <a:buClr>
          <a:srgbClr val="EF4338"/>
        </a:buClr>
        <a:buSzPct val="50000"/>
        <a:buChar char="•"/>
        <a:defRPr sz="1200">
          <a:solidFill>
            <a:schemeClr val="tx1"/>
          </a:solidFill>
          <a:latin typeface="+mn-lt"/>
        </a:defRPr>
      </a:lvl5pPr>
      <a:lvl6pPr marL="2514600" indent="-228600" algn="l" rtl="0" eaLnBrk="1" fontAlgn="base" hangingPunct="1">
        <a:spcBef>
          <a:spcPct val="20000"/>
        </a:spcBef>
        <a:spcAft>
          <a:spcPct val="0"/>
        </a:spcAft>
        <a:buClr>
          <a:srgbClr val="EF4338"/>
        </a:buClr>
        <a:buSzPct val="50000"/>
        <a:buChar char="•"/>
        <a:defRPr sz="1200">
          <a:solidFill>
            <a:schemeClr val="tx1"/>
          </a:solidFill>
          <a:latin typeface="+mn-lt"/>
        </a:defRPr>
      </a:lvl6pPr>
      <a:lvl7pPr marL="2971800" indent="-228600" algn="l" rtl="0" eaLnBrk="1" fontAlgn="base" hangingPunct="1">
        <a:spcBef>
          <a:spcPct val="20000"/>
        </a:spcBef>
        <a:spcAft>
          <a:spcPct val="0"/>
        </a:spcAft>
        <a:buClr>
          <a:srgbClr val="EF4338"/>
        </a:buClr>
        <a:buSzPct val="50000"/>
        <a:buChar char="•"/>
        <a:defRPr sz="1200">
          <a:solidFill>
            <a:schemeClr val="tx1"/>
          </a:solidFill>
          <a:latin typeface="+mn-lt"/>
        </a:defRPr>
      </a:lvl7pPr>
      <a:lvl8pPr marL="3429000" indent="-228600" algn="l" rtl="0" eaLnBrk="1" fontAlgn="base" hangingPunct="1">
        <a:spcBef>
          <a:spcPct val="20000"/>
        </a:spcBef>
        <a:spcAft>
          <a:spcPct val="0"/>
        </a:spcAft>
        <a:buClr>
          <a:srgbClr val="EF4338"/>
        </a:buClr>
        <a:buSzPct val="50000"/>
        <a:buChar char="•"/>
        <a:defRPr sz="1200">
          <a:solidFill>
            <a:schemeClr val="tx1"/>
          </a:solidFill>
          <a:latin typeface="+mn-lt"/>
        </a:defRPr>
      </a:lvl8pPr>
      <a:lvl9pPr marL="3886200" indent="-228600" algn="l" rtl="0" eaLnBrk="1" fontAlgn="base" hangingPunct="1">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611188" y="1412875"/>
            <a:ext cx="7921625" cy="4537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3075" name="Rectangle 4"/>
          <p:cNvSpPr>
            <a:spLocks noGrp="1" noChangeArrowheads="1"/>
          </p:cNvSpPr>
          <p:nvPr>
            <p:ph type="title"/>
          </p:nvPr>
        </p:nvSpPr>
        <p:spPr bwMode="auto">
          <a:xfrm>
            <a:off x="611188" y="765175"/>
            <a:ext cx="6840537" cy="5762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dirty="0" smtClean="0"/>
              <a:t>Click to edit Master title style</a:t>
            </a:r>
          </a:p>
        </p:txBody>
      </p:sp>
      <p:pic>
        <p:nvPicPr>
          <p:cNvPr id="1028" name="Picture 26" descr="logo-jpg-849"/>
          <p:cNvPicPr>
            <a:picLocks noChangeAspect="1" noChangeArrowheads="1"/>
          </p:cNvPicPr>
          <p:nvPr/>
        </p:nvPicPr>
        <p:blipFill>
          <a:blip r:embed="rId13" cstate="print"/>
          <a:srcRect/>
          <a:stretch>
            <a:fillRect/>
          </a:stretch>
        </p:blipFill>
        <p:spPr bwMode="auto">
          <a:xfrm>
            <a:off x="7740650" y="171450"/>
            <a:ext cx="1295400" cy="954088"/>
          </a:xfrm>
          <a:prstGeom prst="rect">
            <a:avLst/>
          </a:prstGeom>
          <a:noFill/>
          <a:ln w="9525">
            <a:noFill/>
            <a:miter lim="800000"/>
            <a:headEnd/>
            <a:tailEnd/>
          </a:ln>
        </p:spPr>
      </p:pic>
      <p:sp>
        <p:nvSpPr>
          <p:cNvPr id="3077" name="Text Box 27"/>
          <p:cNvSpPr txBox="1">
            <a:spLocks noChangeArrowheads="1"/>
          </p:cNvSpPr>
          <p:nvPr/>
        </p:nvSpPr>
        <p:spPr bwMode="auto">
          <a:xfrm>
            <a:off x="114300" y="160338"/>
            <a:ext cx="2373313" cy="244475"/>
          </a:xfrm>
          <a:prstGeom prst="rect">
            <a:avLst/>
          </a:prstGeom>
          <a:noFill/>
          <a:ln w="9525" algn="ctr">
            <a:noFill/>
            <a:miter lim="800000"/>
            <a:headEnd/>
            <a:tailEnd/>
          </a:ln>
        </p:spPr>
        <p:txBody>
          <a:bodyPr wrap="none" lIns="90000" tIns="46800" rIns="90000" bIns="46800">
            <a:spAutoFit/>
          </a:bodyPr>
          <a:lstStyle/>
          <a:p>
            <a:pPr fontAlgn="base">
              <a:spcBef>
                <a:spcPct val="0"/>
              </a:spcBef>
              <a:spcAft>
                <a:spcPct val="0"/>
              </a:spcAft>
              <a:defRPr/>
            </a:pPr>
            <a:r>
              <a:rPr lang="en-GB" sz="1000" dirty="0">
                <a:solidFill>
                  <a:srgbClr val="EE3124"/>
                </a:solidFill>
                <a:ea typeface="Arial Unicode MS" pitchFamily="34" charset="-128"/>
                <a:cs typeface="Arial" charset="0"/>
              </a:rPr>
              <a:t>Sitecore.</a:t>
            </a:r>
            <a:r>
              <a:rPr lang="en-GB" sz="1000" dirty="0">
                <a:solidFill>
                  <a:srgbClr val="5F5F5F"/>
                </a:solidFill>
                <a:ea typeface="Arial Unicode MS" pitchFamily="34" charset="-128"/>
                <a:cs typeface="Arial" charset="0"/>
              </a:rPr>
              <a:t> </a:t>
            </a:r>
            <a:r>
              <a:rPr lang="en-GB" sz="1000" dirty="0">
                <a:solidFill>
                  <a:srgbClr val="292929"/>
                </a:solidFill>
                <a:ea typeface="Arial Unicode MS" pitchFamily="34" charset="-128"/>
                <a:cs typeface="Arial" charset="0"/>
              </a:rPr>
              <a:t>Compelling Web Experiences</a:t>
            </a:r>
          </a:p>
        </p:txBody>
      </p:sp>
      <p:sp>
        <p:nvSpPr>
          <p:cNvPr id="954396" name="Rectangle 28"/>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defRPr/>
            </a:pPr>
            <a:r>
              <a:rPr lang="en-GB" sz="900">
                <a:solidFill>
                  <a:srgbClr val="FFFFFF"/>
                </a:solidFill>
              </a:rPr>
              <a:t>Page </a:t>
            </a:r>
            <a:fld id="{C57C48BC-BBA0-420F-B491-F2506FDA323F}" type="slidenum">
              <a:rPr lang="en-GB" sz="900">
                <a:solidFill>
                  <a:srgbClr val="FFFFFF"/>
                </a:solidFill>
              </a:rPr>
              <a:pPr marL="628650" fontAlgn="base">
                <a:spcBef>
                  <a:spcPct val="0"/>
                </a:spcBef>
                <a:spcAft>
                  <a:spcPct val="0"/>
                </a:spcAft>
                <a:tabLst>
                  <a:tab pos="4483100" algn="ctr"/>
                  <a:tab pos="8072438" algn="r"/>
                </a:tabLst>
                <a:defRPr/>
              </a:pPr>
              <a:t>‹#›</a:t>
            </a:fld>
            <a:r>
              <a:rPr lang="en-GB" sz="900">
                <a:solidFill>
                  <a:srgbClr val="FFFFFF"/>
                </a:solidFill>
              </a:rPr>
              <a:t>	www.sitecore.net		</a:t>
            </a:r>
          </a:p>
        </p:txBody>
      </p:sp>
    </p:spTree>
    <p:extLst>
      <p:ext uri="{BB962C8B-B14F-4D97-AF65-F5344CB8AC3E}">
        <p14:creationId xmlns:p14="http://schemas.microsoft.com/office/powerpoint/2010/main" val="2359199214"/>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timing>
    <p:tnLst>
      <p:par>
        <p:cTn id="1" dur="indefinite" restart="never" nodeType="tmRoot"/>
      </p:par>
    </p:tnLst>
  </p:timing>
  <p:txStyles>
    <p:titleStyle>
      <a:lvl1pPr algn="l" rtl="0" eaLnBrk="0" fontAlgn="base" hangingPunct="0">
        <a:spcBef>
          <a:spcPct val="0"/>
        </a:spcBef>
        <a:spcAft>
          <a:spcPct val="0"/>
        </a:spcAft>
        <a:defRPr sz="2400" spc="-150">
          <a:solidFill>
            <a:srgbClr val="EF4338"/>
          </a:solidFill>
          <a:latin typeface="Arial Black" pitchFamily="34" charset="0"/>
          <a:ea typeface="+mj-ea"/>
          <a:cs typeface="+mj-cs"/>
        </a:defRPr>
      </a:lvl1pPr>
      <a:lvl2pPr algn="l" rtl="0" eaLnBrk="0" fontAlgn="base" hangingPunct="0">
        <a:spcBef>
          <a:spcPct val="0"/>
        </a:spcBef>
        <a:spcAft>
          <a:spcPct val="0"/>
        </a:spcAft>
        <a:defRPr sz="2400">
          <a:solidFill>
            <a:srgbClr val="EF4338"/>
          </a:solidFill>
          <a:latin typeface="Arial Black" pitchFamily="34" charset="0"/>
        </a:defRPr>
      </a:lvl2pPr>
      <a:lvl3pPr algn="l" rtl="0" eaLnBrk="0" fontAlgn="base" hangingPunct="0">
        <a:spcBef>
          <a:spcPct val="0"/>
        </a:spcBef>
        <a:spcAft>
          <a:spcPct val="0"/>
        </a:spcAft>
        <a:defRPr sz="2400">
          <a:solidFill>
            <a:srgbClr val="EF4338"/>
          </a:solidFill>
          <a:latin typeface="Arial Black" pitchFamily="34" charset="0"/>
        </a:defRPr>
      </a:lvl3pPr>
      <a:lvl4pPr algn="l" rtl="0" eaLnBrk="0" fontAlgn="base" hangingPunct="0">
        <a:spcBef>
          <a:spcPct val="0"/>
        </a:spcBef>
        <a:spcAft>
          <a:spcPct val="0"/>
        </a:spcAft>
        <a:defRPr sz="2400">
          <a:solidFill>
            <a:srgbClr val="EF4338"/>
          </a:solidFill>
          <a:latin typeface="Arial Black" pitchFamily="34" charset="0"/>
        </a:defRPr>
      </a:lvl4pPr>
      <a:lvl5pPr algn="l" rtl="0" eaLnBrk="0" fontAlgn="base" hangingPunct="0">
        <a:spcBef>
          <a:spcPct val="0"/>
        </a:spcBef>
        <a:spcAft>
          <a:spcPct val="0"/>
        </a:spcAft>
        <a:defRPr sz="2400">
          <a:solidFill>
            <a:srgbClr val="EF4338"/>
          </a:solidFill>
          <a:latin typeface="Arial Black" pitchFamily="34" charset="0"/>
        </a:defRPr>
      </a:lvl5pPr>
      <a:lvl6pPr marL="457200" algn="l" rtl="0" fontAlgn="base">
        <a:spcBef>
          <a:spcPct val="0"/>
        </a:spcBef>
        <a:spcAft>
          <a:spcPct val="0"/>
        </a:spcAft>
        <a:defRPr sz="2400">
          <a:solidFill>
            <a:srgbClr val="EF4338"/>
          </a:solidFill>
          <a:latin typeface="Arial" charset="0"/>
        </a:defRPr>
      </a:lvl6pPr>
      <a:lvl7pPr marL="914400" algn="l" rtl="0" fontAlgn="base">
        <a:spcBef>
          <a:spcPct val="0"/>
        </a:spcBef>
        <a:spcAft>
          <a:spcPct val="0"/>
        </a:spcAft>
        <a:defRPr sz="2400">
          <a:solidFill>
            <a:srgbClr val="EF4338"/>
          </a:solidFill>
          <a:latin typeface="Arial" charset="0"/>
        </a:defRPr>
      </a:lvl7pPr>
      <a:lvl8pPr marL="1371600" algn="l" rtl="0" fontAlgn="base">
        <a:spcBef>
          <a:spcPct val="0"/>
        </a:spcBef>
        <a:spcAft>
          <a:spcPct val="0"/>
        </a:spcAft>
        <a:defRPr sz="2400">
          <a:solidFill>
            <a:srgbClr val="EF4338"/>
          </a:solidFill>
          <a:latin typeface="Arial" charset="0"/>
        </a:defRPr>
      </a:lvl8pPr>
      <a:lvl9pPr marL="1828800" algn="l" rtl="0" fontAlgn="base">
        <a:spcBef>
          <a:spcPct val="0"/>
        </a:spcBef>
        <a:spcAft>
          <a:spcPct val="0"/>
        </a:spcAft>
        <a:defRPr sz="2400">
          <a:solidFill>
            <a:srgbClr val="EF4338"/>
          </a:solidFill>
          <a:latin typeface="Arial" charset="0"/>
        </a:defRPr>
      </a:lvl9pPr>
    </p:titleStyle>
    <p:bodyStyle>
      <a:lvl1pPr marL="342900" indent="-342900" algn="l" rtl="0" eaLnBrk="0" fontAlgn="base" hangingPunct="0">
        <a:spcBef>
          <a:spcPct val="50000"/>
        </a:spcBef>
        <a:spcAft>
          <a:spcPct val="0"/>
        </a:spcAft>
        <a:buClr>
          <a:srgbClr val="EF4338"/>
        </a:buClr>
        <a:buSzPct val="120000"/>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EF4338"/>
        </a:buClr>
        <a:buSzPct val="70000"/>
        <a:buFont typeface="Wingdings" pitchFamily="2" charset="2"/>
        <a:buChar char="§"/>
        <a:defRPr sz="1600">
          <a:solidFill>
            <a:schemeClr val="tx1"/>
          </a:solidFill>
          <a:latin typeface="+mn-lt"/>
        </a:defRPr>
      </a:lvl3pPr>
      <a:lvl4pPr marL="1600200" indent="-228600" algn="l" rtl="0" eaLnBrk="0" fontAlgn="base" hangingPunct="0">
        <a:spcBef>
          <a:spcPct val="20000"/>
        </a:spcBef>
        <a:spcAft>
          <a:spcPct val="0"/>
        </a:spcAft>
        <a:buClr>
          <a:srgbClr val="EF4338"/>
        </a:buClr>
        <a:buSzPct val="50000"/>
        <a:buFont typeface="Wingdings" pitchFamily="2" charset="2"/>
        <a:buChar char="§"/>
        <a:defRPr sz="1400">
          <a:solidFill>
            <a:schemeClr val="tx1"/>
          </a:solidFill>
          <a:latin typeface="+mn-lt"/>
        </a:defRPr>
      </a:lvl4pPr>
      <a:lvl5pPr marL="2057400" indent="-228600" algn="l" rtl="0" eaLnBrk="0" fontAlgn="base" hangingPunct="0">
        <a:spcBef>
          <a:spcPct val="20000"/>
        </a:spcBef>
        <a:spcAft>
          <a:spcPct val="0"/>
        </a:spcAft>
        <a:buClr>
          <a:srgbClr val="EF4338"/>
        </a:buClr>
        <a:buSzPct val="50000"/>
        <a:buFont typeface="Wingdings" pitchFamily="2" charset="2"/>
        <a:buChar char="§"/>
        <a:defRPr sz="1200">
          <a:solidFill>
            <a:schemeClr val="tx1"/>
          </a:solidFill>
          <a:latin typeface="+mn-lt"/>
        </a:defRPr>
      </a:lvl5pPr>
      <a:lvl6pPr marL="2514600" indent="-228600" algn="l" rtl="0" fontAlgn="base">
        <a:spcBef>
          <a:spcPct val="20000"/>
        </a:spcBef>
        <a:spcAft>
          <a:spcPct val="0"/>
        </a:spcAft>
        <a:buClr>
          <a:srgbClr val="EF4338"/>
        </a:buClr>
        <a:buSzPct val="50000"/>
        <a:buChar char="•"/>
        <a:defRPr sz="1200">
          <a:solidFill>
            <a:schemeClr val="tx1"/>
          </a:solidFill>
          <a:latin typeface="+mn-lt"/>
        </a:defRPr>
      </a:lvl6pPr>
      <a:lvl7pPr marL="2971800" indent="-228600" algn="l" rtl="0" fontAlgn="base">
        <a:spcBef>
          <a:spcPct val="20000"/>
        </a:spcBef>
        <a:spcAft>
          <a:spcPct val="0"/>
        </a:spcAft>
        <a:buClr>
          <a:srgbClr val="EF4338"/>
        </a:buClr>
        <a:buSzPct val="50000"/>
        <a:buChar char="•"/>
        <a:defRPr sz="1200">
          <a:solidFill>
            <a:schemeClr val="tx1"/>
          </a:solidFill>
          <a:latin typeface="+mn-lt"/>
        </a:defRPr>
      </a:lvl7pPr>
      <a:lvl8pPr marL="3429000" indent="-228600" algn="l" rtl="0" fontAlgn="base">
        <a:spcBef>
          <a:spcPct val="20000"/>
        </a:spcBef>
        <a:spcAft>
          <a:spcPct val="0"/>
        </a:spcAft>
        <a:buClr>
          <a:srgbClr val="EF4338"/>
        </a:buClr>
        <a:buSzPct val="50000"/>
        <a:buChar char="•"/>
        <a:defRPr sz="1200">
          <a:solidFill>
            <a:schemeClr val="tx1"/>
          </a:solidFill>
          <a:latin typeface="+mn-lt"/>
        </a:defRPr>
      </a:lvl8pPr>
      <a:lvl9pPr marL="3886200" indent="-228600" algn="l" rtl="0" fontAlgn="base">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4371" name="Rectangle 3"/>
          <p:cNvSpPr>
            <a:spLocks noGrp="1" noChangeArrowheads="1"/>
          </p:cNvSpPr>
          <p:nvPr>
            <p:ph type="body" idx="1"/>
          </p:nvPr>
        </p:nvSpPr>
        <p:spPr bwMode="auto">
          <a:xfrm>
            <a:off x="611188" y="1412875"/>
            <a:ext cx="7921625" cy="4537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54372" name="Rectangle 4"/>
          <p:cNvSpPr>
            <a:spLocks noGrp="1" noChangeArrowheads="1"/>
          </p:cNvSpPr>
          <p:nvPr>
            <p:ph type="title"/>
          </p:nvPr>
        </p:nvSpPr>
        <p:spPr bwMode="auto">
          <a:xfrm>
            <a:off x="611188" y="765175"/>
            <a:ext cx="6840537" cy="5762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954394" name="Picture 26" descr="logo-jpg-849"/>
          <p:cNvPicPr>
            <a:picLocks noChangeAspect="1" noChangeArrowheads="1"/>
          </p:cNvPicPr>
          <p:nvPr/>
        </p:nvPicPr>
        <p:blipFill>
          <a:blip r:embed="rId9" cstate="screen"/>
          <a:srcRect/>
          <a:stretch>
            <a:fillRect/>
          </a:stretch>
        </p:blipFill>
        <p:spPr bwMode="auto">
          <a:xfrm>
            <a:off x="7740650" y="171450"/>
            <a:ext cx="1295400" cy="954088"/>
          </a:xfrm>
          <a:prstGeom prst="rect">
            <a:avLst/>
          </a:prstGeom>
          <a:noFill/>
        </p:spPr>
      </p:pic>
      <p:sp>
        <p:nvSpPr>
          <p:cNvPr id="954395" name="Text Box 27"/>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prstClr val="black"/>
                </a:solidFill>
              </a:rPr>
              <a:t> </a:t>
            </a:r>
            <a:r>
              <a:rPr lang="en-US" sz="1000" dirty="0" smtClean="0">
                <a:solidFill>
                  <a:prstClr val="black"/>
                </a:solidFill>
              </a:rPr>
              <a:t>Compelling Web Experiences</a:t>
            </a:r>
            <a:endParaRPr lang="en-US" sz="1000" dirty="0">
              <a:solidFill>
                <a:prstClr val="black"/>
              </a:solidFill>
            </a:endParaRPr>
          </a:p>
        </p:txBody>
      </p:sp>
      <p:sp>
        <p:nvSpPr>
          <p:cNvPr id="954396" name="Rectangle 28"/>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prstClr val="white"/>
                </a:solidFill>
              </a:rPr>
              <a:t>Page </a:t>
            </a:r>
            <a:fld id="{54098D42-B26F-48E1-AE02-035ADDC9CC00}" type="slidenum">
              <a:rPr lang="en-US" sz="900">
                <a:solidFill>
                  <a:prstClr val="white"/>
                </a:solidFill>
              </a:rPr>
              <a:pPr marL="628650" fontAlgn="base">
                <a:spcBef>
                  <a:spcPct val="0"/>
                </a:spcBef>
                <a:spcAft>
                  <a:spcPct val="0"/>
                </a:spcAft>
                <a:tabLst>
                  <a:tab pos="4483100" algn="ctr"/>
                  <a:tab pos="8072438" algn="r"/>
                </a:tabLst>
              </a:pPr>
              <a:t>‹#›</a:t>
            </a:fld>
            <a:r>
              <a:rPr lang="en-US" sz="900" dirty="0">
                <a:solidFill>
                  <a:prstClr val="white"/>
                </a:solidFill>
              </a:rPr>
              <a:t>	www.sitecore.net		</a:t>
            </a:r>
          </a:p>
        </p:txBody>
      </p:sp>
    </p:spTree>
    <p:extLst>
      <p:ext uri="{BB962C8B-B14F-4D97-AF65-F5344CB8AC3E}">
        <p14:creationId xmlns:p14="http://schemas.microsoft.com/office/powerpoint/2010/main" val="3540171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850" r:id="rId7"/>
  </p:sldLayoutIdLst>
  <p:timing>
    <p:tnLst>
      <p:par>
        <p:cTn id="1" dur="indefinite" restart="never" nodeType="tmRoot"/>
      </p:par>
    </p:tnLst>
  </p:timing>
  <p:txStyles>
    <p:titleStyle>
      <a:lvl1pPr algn="l" rtl="0" eaLnBrk="1" fontAlgn="base" hangingPunct="1">
        <a:spcBef>
          <a:spcPct val="0"/>
        </a:spcBef>
        <a:spcAft>
          <a:spcPct val="0"/>
        </a:spcAft>
        <a:defRPr sz="2400">
          <a:solidFill>
            <a:srgbClr val="EF4338"/>
          </a:solidFill>
          <a:latin typeface="+mj-lt"/>
          <a:ea typeface="+mj-ea"/>
          <a:cs typeface="+mj-cs"/>
        </a:defRPr>
      </a:lvl1pPr>
      <a:lvl2pPr algn="l" rtl="0" eaLnBrk="1" fontAlgn="base" hangingPunct="1">
        <a:spcBef>
          <a:spcPct val="0"/>
        </a:spcBef>
        <a:spcAft>
          <a:spcPct val="0"/>
        </a:spcAft>
        <a:defRPr sz="2400">
          <a:solidFill>
            <a:srgbClr val="EF4338"/>
          </a:solidFill>
          <a:latin typeface="Arial" charset="0"/>
        </a:defRPr>
      </a:lvl2pPr>
      <a:lvl3pPr algn="l" rtl="0" eaLnBrk="1" fontAlgn="base" hangingPunct="1">
        <a:spcBef>
          <a:spcPct val="0"/>
        </a:spcBef>
        <a:spcAft>
          <a:spcPct val="0"/>
        </a:spcAft>
        <a:defRPr sz="2400">
          <a:solidFill>
            <a:srgbClr val="EF4338"/>
          </a:solidFill>
          <a:latin typeface="Arial" charset="0"/>
        </a:defRPr>
      </a:lvl3pPr>
      <a:lvl4pPr algn="l" rtl="0" eaLnBrk="1" fontAlgn="base" hangingPunct="1">
        <a:spcBef>
          <a:spcPct val="0"/>
        </a:spcBef>
        <a:spcAft>
          <a:spcPct val="0"/>
        </a:spcAft>
        <a:defRPr sz="2400">
          <a:solidFill>
            <a:srgbClr val="EF4338"/>
          </a:solidFill>
          <a:latin typeface="Arial" charset="0"/>
        </a:defRPr>
      </a:lvl4pPr>
      <a:lvl5pPr algn="l" rtl="0" eaLnBrk="1" fontAlgn="base" hangingPunct="1">
        <a:spcBef>
          <a:spcPct val="0"/>
        </a:spcBef>
        <a:spcAft>
          <a:spcPct val="0"/>
        </a:spcAft>
        <a:defRPr sz="2400">
          <a:solidFill>
            <a:srgbClr val="EF4338"/>
          </a:solidFill>
          <a:latin typeface="Arial" charset="0"/>
        </a:defRPr>
      </a:lvl5pPr>
      <a:lvl6pPr marL="457200" algn="l" rtl="0" eaLnBrk="1" fontAlgn="base" hangingPunct="1">
        <a:spcBef>
          <a:spcPct val="0"/>
        </a:spcBef>
        <a:spcAft>
          <a:spcPct val="0"/>
        </a:spcAft>
        <a:defRPr sz="2400">
          <a:solidFill>
            <a:srgbClr val="EF4338"/>
          </a:solidFill>
          <a:latin typeface="Arial" charset="0"/>
        </a:defRPr>
      </a:lvl6pPr>
      <a:lvl7pPr marL="914400" algn="l" rtl="0" eaLnBrk="1" fontAlgn="base" hangingPunct="1">
        <a:spcBef>
          <a:spcPct val="0"/>
        </a:spcBef>
        <a:spcAft>
          <a:spcPct val="0"/>
        </a:spcAft>
        <a:defRPr sz="2400">
          <a:solidFill>
            <a:srgbClr val="EF4338"/>
          </a:solidFill>
          <a:latin typeface="Arial" charset="0"/>
        </a:defRPr>
      </a:lvl7pPr>
      <a:lvl8pPr marL="1371600" algn="l" rtl="0" eaLnBrk="1" fontAlgn="base" hangingPunct="1">
        <a:spcBef>
          <a:spcPct val="0"/>
        </a:spcBef>
        <a:spcAft>
          <a:spcPct val="0"/>
        </a:spcAft>
        <a:defRPr sz="2400">
          <a:solidFill>
            <a:srgbClr val="EF4338"/>
          </a:solidFill>
          <a:latin typeface="Arial" charset="0"/>
        </a:defRPr>
      </a:lvl8pPr>
      <a:lvl9pPr marL="1828800" algn="l" rtl="0" eaLnBrk="1" fontAlgn="base" hangingPunct="1">
        <a:spcBef>
          <a:spcPct val="0"/>
        </a:spcBef>
        <a:spcAft>
          <a:spcPct val="0"/>
        </a:spcAft>
        <a:defRPr sz="2400">
          <a:solidFill>
            <a:srgbClr val="EF4338"/>
          </a:solidFill>
          <a:latin typeface="Arial" charset="0"/>
        </a:defRPr>
      </a:lvl9pPr>
    </p:titleStyle>
    <p:bodyStyle>
      <a:lvl1pPr marL="342900" indent="-342900" algn="l" rtl="0" eaLnBrk="1" fontAlgn="base" hangingPunct="1">
        <a:spcBef>
          <a:spcPct val="50000"/>
        </a:spcBef>
        <a:spcAft>
          <a:spcPct val="0"/>
        </a:spcAft>
        <a:buClr>
          <a:srgbClr val="EF4338"/>
        </a:buClr>
        <a:buSzPct val="12000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a:solidFill>
            <a:schemeClr val="tx1"/>
          </a:solidFill>
          <a:latin typeface="+mn-lt"/>
        </a:defRPr>
      </a:lvl2pPr>
      <a:lvl3pPr marL="1143000" indent="-228600" algn="l" rtl="0" eaLnBrk="1" fontAlgn="base" hangingPunct="1">
        <a:spcBef>
          <a:spcPct val="20000"/>
        </a:spcBef>
        <a:spcAft>
          <a:spcPct val="0"/>
        </a:spcAft>
        <a:buClr>
          <a:srgbClr val="EF4338"/>
        </a:buClr>
        <a:buSzPct val="70000"/>
        <a:buChar char="•"/>
        <a:defRPr sz="1600">
          <a:solidFill>
            <a:schemeClr val="tx1"/>
          </a:solidFill>
          <a:latin typeface="+mn-lt"/>
        </a:defRPr>
      </a:lvl3pPr>
      <a:lvl4pPr marL="1600200" indent="-228600" algn="l" rtl="0" eaLnBrk="1" fontAlgn="base" hangingPunct="1">
        <a:spcBef>
          <a:spcPct val="20000"/>
        </a:spcBef>
        <a:spcAft>
          <a:spcPct val="0"/>
        </a:spcAft>
        <a:buClr>
          <a:srgbClr val="EF4338"/>
        </a:buClr>
        <a:buSzPct val="50000"/>
        <a:buChar char="•"/>
        <a:defRPr sz="1400">
          <a:solidFill>
            <a:schemeClr val="tx1"/>
          </a:solidFill>
          <a:latin typeface="+mn-lt"/>
        </a:defRPr>
      </a:lvl4pPr>
      <a:lvl5pPr marL="2057400" indent="-228600" algn="l" rtl="0" eaLnBrk="1" fontAlgn="base" hangingPunct="1">
        <a:spcBef>
          <a:spcPct val="20000"/>
        </a:spcBef>
        <a:spcAft>
          <a:spcPct val="0"/>
        </a:spcAft>
        <a:buClr>
          <a:srgbClr val="EF4338"/>
        </a:buClr>
        <a:buSzPct val="50000"/>
        <a:buChar char="•"/>
        <a:defRPr sz="1200">
          <a:solidFill>
            <a:schemeClr val="tx1"/>
          </a:solidFill>
          <a:latin typeface="+mn-lt"/>
        </a:defRPr>
      </a:lvl5pPr>
      <a:lvl6pPr marL="2514600" indent="-228600" algn="l" rtl="0" eaLnBrk="1" fontAlgn="base" hangingPunct="1">
        <a:spcBef>
          <a:spcPct val="20000"/>
        </a:spcBef>
        <a:spcAft>
          <a:spcPct val="0"/>
        </a:spcAft>
        <a:buClr>
          <a:srgbClr val="EF4338"/>
        </a:buClr>
        <a:buSzPct val="50000"/>
        <a:buChar char="•"/>
        <a:defRPr sz="1200">
          <a:solidFill>
            <a:schemeClr val="tx1"/>
          </a:solidFill>
          <a:latin typeface="+mn-lt"/>
        </a:defRPr>
      </a:lvl6pPr>
      <a:lvl7pPr marL="2971800" indent="-228600" algn="l" rtl="0" eaLnBrk="1" fontAlgn="base" hangingPunct="1">
        <a:spcBef>
          <a:spcPct val="20000"/>
        </a:spcBef>
        <a:spcAft>
          <a:spcPct val="0"/>
        </a:spcAft>
        <a:buClr>
          <a:srgbClr val="EF4338"/>
        </a:buClr>
        <a:buSzPct val="50000"/>
        <a:buChar char="•"/>
        <a:defRPr sz="1200">
          <a:solidFill>
            <a:schemeClr val="tx1"/>
          </a:solidFill>
          <a:latin typeface="+mn-lt"/>
        </a:defRPr>
      </a:lvl7pPr>
      <a:lvl8pPr marL="3429000" indent="-228600" algn="l" rtl="0" eaLnBrk="1" fontAlgn="base" hangingPunct="1">
        <a:spcBef>
          <a:spcPct val="20000"/>
        </a:spcBef>
        <a:spcAft>
          <a:spcPct val="0"/>
        </a:spcAft>
        <a:buClr>
          <a:srgbClr val="EF4338"/>
        </a:buClr>
        <a:buSzPct val="50000"/>
        <a:buChar char="•"/>
        <a:defRPr sz="1200">
          <a:solidFill>
            <a:schemeClr val="tx1"/>
          </a:solidFill>
          <a:latin typeface="+mn-lt"/>
        </a:defRPr>
      </a:lvl8pPr>
      <a:lvl9pPr marL="3886200" indent="-228600" algn="l" rtl="0" eaLnBrk="1" fontAlgn="base" hangingPunct="1">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611188" y="1412875"/>
            <a:ext cx="7921625" cy="4537075"/>
          </a:xfrm>
          <a:prstGeom prst="rect">
            <a:avLst/>
          </a:prstGeom>
          <a:noFill/>
          <a:ln w="9525">
            <a:noFill/>
            <a:miter lim="800000"/>
            <a:headEnd/>
            <a:tailEnd/>
          </a:ln>
        </p:spPr>
        <p:txBody>
          <a:bodyPr vert="horz" wrap="square" lIns="91426" tIns="45712" rIns="91426" bIns="45712"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3075" name="Rectangle 4"/>
          <p:cNvSpPr>
            <a:spLocks noGrp="1" noChangeArrowheads="1"/>
          </p:cNvSpPr>
          <p:nvPr>
            <p:ph type="title"/>
          </p:nvPr>
        </p:nvSpPr>
        <p:spPr bwMode="auto">
          <a:xfrm>
            <a:off x="611191" y="765175"/>
            <a:ext cx="6840537" cy="576263"/>
          </a:xfrm>
          <a:prstGeom prst="rect">
            <a:avLst/>
          </a:prstGeom>
          <a:noFill/>
          <a:ln w="9525">
            <a:noFill/>
            <a:miter lim="800000"/>
            <a:headEnd/>
            <a:tailEnd/>
          </a:ln>
        </p:spPr>
        <p:txBody>
          <a:bodyPr vert="horz" wrap="square" lIns="91426" tIns="45712" rIns="91426" bIns="45712" numCol="1" anchor="ctr" anchorCtr="0" compatLnSpc="1">
            <a:prstTxWarp prst="textNoShape">
              <a:avLst/>
            </a:prstTxWarp>
          </a:bodyPr>
          <a:lstStyle/>
          <a:p>
            <a:pPr lvl="0"/>
            <a:r>
              <a:rPr lang="en-GB" dirty="0" smtClean="0"/>
              <a:t>Click to edit Master title style</a:t>
            </a:r>
          </a:p>
        </p:txBody>
      </p:sp>
      <p:pic>
        <p:nvPicPr>
          <p:cNvPr id="3076" name="Picture 26" descr="logo-jpg-849"/>
          <p:cNvPicPr>
            <a:picLocks noChangeAspect="1" noChangeArrowheads="1"/>
          </p:cNvPicPr>
          <p:nvPr/>
        </p:nvPicPr>
        <p:blipFill>
          <a:blip r:embed="rId14" cstate="print"/>
          <a:srcRect/>
          <a:stretch>
            <a:fillRect/>
          </a:stretch>
        </p:blipFill>
        <p:spPr bwMode="auto">
          <a:xfrm>
            <a:off x="7740650" y="171450"/>
            <a:ext cx="1295400" cy="954088"/>
          </a:xfrm>
          <a:prstGeom prst="rect">
            <a:avLst/>
          </a:prstGeom>
          <a:noFill/>
          <a:ln w="9525">
            <a:noFill/>
            <a:miter lim="800000"/>
            <a:headEnd/>
            <a:tailEnd/>
          </a:ln>
        </p:spPr>
      </p:pic>
      <p:sp>
        <p:nvSpPr>
          <p:cNvPr id="3077" name="Text Box 27"/>
          <p:cNvSpPr txBox="1">
            <a:spLocks noChangeArrowheads="1"/>
          </p:cNvSpPr>
          <p:nvPr/>
        </p:nvSpPr>
        <p:spPr bwMode="auto">
          <a:xfrm>
            <a:off x="114301" y="160339"/>
            <a:ext cx="2448552" cy="255723"/>
          </a:xfrm>
          <a:prstGeom prst="rect">
            <a:avLst/>
          </a:prstGeom>
          <a:noFill/>
          <a:ln w="9525" algn="ctr">
            <a:noFill/>
            <a:miter lim="800000"/>
            <a:headEnd/>
            <a:tailEnd/>
          </a:ln>
        </p:spPr>
        <p:txBody>
          <a:bodyPr wrap="none" lIns="89985" tIns="46792" rIns="89985" bIns="46792">
            <a:spAutoFit/>
          </a:bodyPr>
          <a:lstStyle/>
          <a:p>
            <a:pPr fontAlgn="base">
              <a:spcBef>
                <a:spcPct val="0"/>
              </a:spcBef>
              <a:spcAft>
                <a:spcPct val="0"/>
              </a:spcAft>
              <a:defRPr/>
            </a:pPr>
            <a:r>
              <a:rPr lang="en-GB" sz="1000" dirty="0">
                <a:solidFill>
                  <a:srgbClr val="EE3124"/>
                </a:solidFill>
                <a:ea typeface="Arial Unicode MS" pitchFamily="34" charset="-128"/>
                <a:cs typeface="Arial" charset="0"/>
              </a:rPr>
              <a:t>Sitecore.</a:t>
            </a:r>
            <a:r>
              <a:rPr lang="en-GB" sz="1000" dirty="0">
                <a:solidFill>
                  <a:srgbClr val="5F5F5F"/>
                </a:solidFill>
                <a:ea typeface="Arial Unicode MS" pitchFamily="34" charset="-128"/>
                <a:cs typeface="Arial" charset="0"/>
              </a:rPr>
              <a:t> </a:t>
            </a:r>
            <a:r>
              <a:rPr lang="en-GB" sz="1000" dirty="0">
                <a:solidFill>
                  <a:srgbClr val="292929"/>
                </a:solidFill>
                <a:ea typeface="Arial Unicode MS" pitchFamily="34" charset="-128"/>
                <a:cs typeface="Arial" charset="0"/>
              </a:rPr>
              <a:t>Compelling Web Experiences</a:t>
            </a:r>
          </a:p>
        </p:txBody>
      </p:sp>
      <p:sp>
        <p:nvSpPr>
          <p:cNvPr id="954396" name="Rectangle 28"/>
          <p:cNvSpPr>
            <a:spLocks noChangeArrowheads="1"/>
          </p:cNvSpPr>
          <p:nvPr/>
        </p:nvSpPr>
        <p:spPr bwMode="auto">
          <a:xfrm>
            <a:off x="2" y="6669088"/>
            <a:ext cx="9144000" cy="188912"/>
          </a:xfrm>
          <a:prstGeom prst="rect">
            <a:avLst/>
          </a:prstGeom>
          <a:solidFill>
            <a:srgbClr val="EE3124"/>
          </a:solidFill>
          <a:ln w="9525">
            <a:noFill/>
            <a:miter lim="800000"/>
            <a:headEnd/>
            <a:tailEnd/>
          </a:ln>
          <a:effectLst/>
        </p:spPr>
        <p:txBody>
          <a:bodyPr wrap="none" lIns="89985" tIns="46792" rIns="89985" bIns="46792" anchor="ctr"/>
          <a:lstStyle/>
          <a:p>
            <a:pPr marL="628546" fontAlgn="base">
              <a:spcBef>
                <a:spcPct val="0"/>
              </a:spcBef>
              <a:spcAft>
                <a:spcPct val="0"/>
              </a:spcAft>
              <a:tabLst>
                <a:tab pos="4482359" algn="ctr"/>
                <a:tab pos="8071104" algn="r"/>
              </a:tabLst>
              <a:defRPr/>
            </a:pPr>
            <a:r>
              <a:rPr lang="en-GB" sz="900" dirty="0">
                <a:solidFill>
                  <a:srgbClr val="FFFFFF"/>
                </a:solidFill>
              </a:rPr>
              <a:t>Page </a:t>
            </a:r>
            <a:fld id="{DA6BCEBE-2F85-452F-9415-FE2F1DE99821}" type="slidenum">
              <a:rPr lang="en-GB" sz="900">
                <a:solidFill>
                  <a:srgbClr val="FFFFFF"/>
                </a:solidFill>
              </a:rPr>
              <a:pPr marL="628546" fontAlgn="base">
                <a:spcBef>
                  <a:spcPct val="0"/>
                </a:spcBef>
                <a:spcAft>
                  <a:spcPct val="0"/>
                </a:spcAft>
                <a:tabLst>
                  <a:tab pos="4482359" algn="ctr"/>
                  <a:tab pos="8071104" algn="r"/>
                </a:tabLst>
                <a:defRPr/>
              </a:pPr>
              <a:t>‹#›</a:t>
            </a:fld>
            <a:r>
              <a:rPr lang="en-GB" sz="900" dirty="0">
                <a:solidFill>
                  <a:srgbClr val="FFFFFF"/>
                </a:solidFill>
              </a:rPr>
              <a:t>	www.sitecore.net		</a:t>
            </a:r>
          </a:p>
        </p:txBody>
      </p:sp>
    </p:spTree>
    <p:extLst>
      <p:ext uri="{BB962C8B-B14F-4D97-AF65-F5344CB8AC3E}">
        <p14:creationId xmlns:p14="http://schemas.microsoft.com/office/powerpoint/2010/main" val="610260701"/>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iming>
    <p:tnLst>
      <p:par>
        <p:cTn id="1" dur="indefinite" restart="never" nodeType="tmRoot"/>
      </p:par>
    </p:tnLst>
  </p:timing>
  <p:txStyles>
    <p:titleStyle>
      <a:lvl1pPr algn="l" rtl="0" eaLnBrk="0" fontAlgn="base" hangingPunct="0">
        <a:spcBef>
          <a:spcPct val="0"/>
        </a:spcBef>
        <a:spcAft>
          <a:spcPct val="0"/>
        </a:spcAft>
        <a:defRPr sz="2400" spc="-150">
          <a:solidFill>
            <a:srgbClr val="EF4338"/>
          </a:solidFill>
          <a:latin typeface="Arial Black" pitchFamily="34" charset="0"/>
          <a:ea typeface="+mj-ea"/>
          <a:cs typeface="+mj-cs"/>
        </a:defRPr>
      </a:lvl1pPr>
      <a:lvl2pPr algn="l" rtl="0" eaLnBrk="0" fontAlgn="base" hangingPunct="0">
        <a:spcBef>
          <a:spcPct val="0"/>
        </a:spcBef>
        <a:spcAft>
          <a:spcPct val="0"/>
        </a:spcAft>
        <a:defRPr sz="2400">
          <a:solidFill>
            <a:srgbClr val="EF4338"/>
          </a:solidFill>
          <a:latin typeface="Arial Black" pitchFamily="34" charset="0"/>
        </a:defRPr>
      </a:lvl2pPr>
      <a:lvl3pPr algn="l" rtl="0" eaLnBrk="0" fontAlgn="base" hangingPunct="0">
        <a:spcBef>
          <a:spcPct val="0"/>
        </a:spcBef>
        <a:spcAft>
          <a:spcPct val="0"/>
        </a:spcAft>
        <a:defRPr sz="2400">
          <a:solidFill>
            <a:srgbClr val="EF4338"/>
          </a:solidFill>
          <a:latin typeface="Arial Black" pitchFamily="34" charset="0"/>
        </a:defRPr>
      </a:lvl3pPr>
      <a:lvl4pPr algn="l" rtl="0" eaLnBrk="0" fontAlgn="base" hangingPunct="0">
        <a:spcBef>
          <a:spcPct val="0"/>
        </a:spcBef>
        <a:spcAft>
          <a:spcPct val="0"/>
        </a:spcAft>
        <a:defRPr sz="2400">
          <a:solidFill>
            <a:srgbClr val="EF4338"/>
          </a:solidFill>
          <a:latin typeface="Arial Black" pitchFamily="34" charset="0"/>
        </a:defRPr>
      </a:lvl4pPr>
      <a:lvl5pPr algn="l" rtl="0" eaLnBrk="0" fontAlgn="base" hangingPunct="0">
        <a:spcBef>
          <a:spcPct val="0"/>
        </a:spcBef>
        <a:spcAft>
          <a:spcPct val="0"/>
        </a:spcAft>
        <a:defRPr sz="2400">
          <a:solidFill>
            <a:srgbClr val="EF4338"/>
          </a:solidFill>
          <a:latin typeface="Arial Black" pitchFamily="34" charset="0"/>
        </a:defRPr>
      </a:lvl5pPr>
      <a:lvl6pPr marL="457126" algn="l" rtl="0" fontAlgn="base">
        <a:spcBef>
          <a:spcPct val="0"/>
        </a:spcBef>
        <a:spcAft>
          <a:spcPct val="0"/>
        </a:spcAft>
        <a:defRPr sz="2400">
          <a:solidFill>
            <a:srgbClr val="EF4338"/>
          </a:solidFill>
          <a:latin typeface="Arial" charset="0"/>
        </a:defRPr>
      </a:lvl6pPr>
      <a:lvl7pPr marL="914248" algn="l" rtl="0" fontAlgn="base">
        <a:spcBef>
          <a:spcPct val="0"/>
        </a:spcBef>
        <a:spcAft>
          <a:spcPct val="0"/>
        </a:spcAft>
        <a:defRPr sz="2400">
          <a:solidFill>
            <a:srgbClr val="EF4338"/>
          </a:solidFill>
          <a:latin typeface="Arial" charset="0"/>
        </a:defRPr>
      </a:lvl7pPr>
      <a:lvl8pPr marL="1371374" algn="l" rtl="0" fontAlgn="base">
        <a:spcBef>
          <a:spcPct val="0"/>
        </a:spcBef>
        <a:spcAft>
          <a:spcPct val="0"/>
        </a:spcAft>
        <a:defRPr sz="2400">
          <a:solidFill>
            <a:srgbClr val="EF4338"/>
          </a:solidFill>
          <a:latin typeface="Arial" charset="0"/>
        </a:defRPr>
      </a:lvl8pPr>
      <a:lvl9pPr marL="1828498" algn="l" rtl="0" fontAlgn="base">
        <a:spcBef>
          <a:spcPct val="0"/>
        </a:spcBef>
        <a:spcAft>
          <a:spcPct val="0"/>
        </a:spcAft>
        <a:defRPr sz="2400">
          <a:solidFill>
            <a:srgbClr val="EF4338"/>
          </a:solidFill>
          <a:latin typeface="Arial" charset="0"/>
        </a:defRPr>
      </a:lvl9pPr>
    </p:titleStyle>
    <p:bodyStyle>
      <a:lvl1pPr marL="342842" indent="-342842" algn="l" rtl="0" eaLnBrk="0" fontAlgn="base" hangingPunct="0">
        <a:spcBef>
          <a:spcPct val="50000"/>
        </a:spcBef>
        <a:spcAft>
          <a:spcPct val="0"/>
        </a:spcAft>
        <a:buClr>
          <a:srgbClr val="EF4338"/>
        </a:buClr>
        <a:buSzPct val="120000"/>
        <a:buFont typeface="Wingdings" pitchFamily="2" charset="2"/>
        <a:buChar char="§"/>
        <a:defRPr sz="2400" b="1">
          <a:solidFill>
            <a:schemeClr val="tx1"/>
          </a:solidFill>
          <a:latin typeface="+mn-lt"/>
          <a:ea typeface="+mn-ea"/>
          <a:cs typeface="+mn-cs"/>
        </a:defRPr>
      </a:lvl1pPr>
      <a:lvl2pPr marL="742828" indent="-285702" algn="l" rtl="0" eaLnBrk="0" fontAlgn="base" hangingPunct="0">
        <a:spcBef>
          <a:spcPct val="20000"/>
        </a:spcBef>
        <a:spcAft>
          <a:spcPct val="0"/>
        </a:spcAft>
        <a:buClr>
          <a:schemeClr val="tx1"/>
        </a:buClr>
        <a:buFont typeface="Wingdings" pitchFamily="2" charset="2"/>
        <a:buChar char="§"/>
        <a:defRPr sz="2000">
          <a:solidFill>
            <a:schemeClr val="tx1"/>
          </a:solidFill>
          <a:latin typeface="+mn-lt"/>
        </a:defRPr>
      </a:lvl2pPr>
      <a:lvl3pPr marL="1142810" indent="-228562" algn="l" rtl="0" eaLnBrk="0" fontAlgn="base" hangingPunct="0">
        <a:spcBef>
          <a:spcPct val="20000"/>
        </a:spcBef>
        <a:spcAft>
          <a:spcPct val="0"/>
        </a:spcAft>
        <a:buClr>
          <a:srgbClr val="EF4338"/>
        </a:buClr>
        <a:buSzPct val="70000"/>
        <a:buFont typeface="Wingdings" pitchFamily="2" charset="2"/>
        <a:buChar char="§"/>
        <a:defRPr sz="1700">
          <a:solidFill>
            <a:schemeClr val="tx1"/>
          </a:solidFill>
          <a:latin typeface="+mn-lt"/>
        </a:defRPr>
      </a:lvl3pPr>
      <a:lvl4pPr marL="1599936" indent="-228562" algn="l" rtl="0" eaLnBrk="0" fontAlgn="base" hangingPunct="0">
        <a:spcBef>
          <a:spcPct val="20000"/>
        </a:spcBef>
        <a:spcAft>
          <a:spcPct val="0"/>
        </a:spcAft>
        <a:buClr>
          <a:srgbClr val="EF4338"/>
        </a:buClr>
        <a:buSzPct val="50000"/>
        <a:buFont typeface="Wingdings" pitchFamily="2" charset="2"/>
        <a:buChar char="§"/>
        <a:defRPr sz="1400">
          <a:solidFill>
            <a:schemeClr val="tx1"/>
          </a:solidFill>
          <a:latin typeface="+mn-lt"/>
        </a:defRPr>
      </a:lvl4pPr>
      <a:lvl5pPr marL="2057060" indent="-228562" algn="l" rtl="0" eaLnBrk="0" fontAlgn="base" hangingPunct="0">
        <a:spcBef>
          <a:spcPct val="20000"/>
        </a:spcBef>
        <a:spcAft>
          <a:spcPct val="0"/>
        </a:spcAft>
        <a:buClr>
          <a:srgbClr val="EF4338"/>
        </a:buClr>
        <a:buSzPct val="50000"/>
        <a:buFont typeface="Wingdings" pitchFamily="2" charset="2"/>
        <a:buChar char="§"/>
        <a:defRPr sz="1200">
          <a:solidFill>
            <a:schemeClr val="tx1"/>
          </a:solidFill>
          <a:latin typeface="+mn-lt"/>
        </a:defRPr>
      </a:lvl5pPr>
      <a:lvl6pPr marL="2514184" indent="-228562" algn="l" rtl="0" fontAlgn="base">
        <a:spcBef>
          <a:spcPct val="20000"/>
        </a:spcBef>
        <a:spcAft>
          <a:spcPct val="0"/>
        </a:spcAft>
        <a:buClr>
          <a:srgbClr val="EF4338"/>
        </a:buClr>
        <a:buSzPct val="50000"/>
        <a:buChar char="•"/>
        <a:defRPr sz="1200">
          <a:solidFill>
            <a:schemeClr val="tx1"/>
          </a:solidFill>
          <a:latin typeface="+mn-lt"/>
        </a:defRPr>
      </a:lvl6pPr>
      <a:lvl7pPr marL="2971309" indent="-228562" algn="l" rtl="0" fontAlgn="base">
        <a:spcBef>
          <a:spcPct val="20000"/>
        </a:spcBef>
        <a:spcAft>
          <a:spcPct val="0"/>
        </a:spcAft>
        <a:buClr>
          <a:srgbClr val="EF4338"/>
        </a:buClr>
        <a:buSzPct val="50000"/>
        <a:buChar char="•"/>
        <a:defRPr sz="1200">
          <a:solidFill>
            <a:schemeClr val="tx1"/>
          </a:solidFill>
          <a:latin typeface="+mn-lt"/>
        </a:defRPr>
      </a:lvl7pPr>
      <a:lvl8pPr marL="3428434" indent="-228562" algn="l" rtl="0" fontAlgn="base">
        <a:spcBef>
          <a:spcPct val="20000"/>
        </a:spcBef>
        <a:spcAft>
          <a:spcPct val="0"/>
        </a:spcAft>
        <a:buClr>
          <a:srgbClr val="EF4338"/>
        </a:buClr>
        <a:buSzPct val="50000"/>
        <a:buChar char="•"/>
        <a:defRPr sz="1200">
          <a:solidFill>
            <a:schemeClr val="tx1"/>
          </a:solidFill>
          <a:latin typeface="+mn-lt"/>
        </a:defRPr>
      </a:lvl8pPr>
      <a:lvl9pPr marL="3885557" indent="-228562" algn="l" rtl="0" fontAlgn="base">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248" rtl="0" eaLnBrk="1" latinLnBrk="0" hangingPunct="1">
        <a:defRPr sz="1800" kern="1200">
          <a:solidFill>
            <a:schemeClr val="tx1"/>
          </a:solidFill>
          <a:latin typeface="+mn-lt"/>
          <a:ea typeface="+mn-ea"/>
          <a:cs typeface="+mn-cs"/>
        </a:defRPr>
      </a:lvl1pPr>
      <a:lvl2pPr marL="457126" algn="l" defTabSz="914248" rtl="0" eaLnBrk="1" latinLnBrk="0" hangingPunct="1">
        <a:defRPr sz="1800" kern="1200">
          <a:solidFill>
            <a:schemeClr val="tx1"/>
          </a:solidFill>
          <a:latin typeface="+mn-lt"/>
          <a:ea typeface="+mn-ea"/>
          <a:cs typeface="+mn-cs"/>
        </a:defRPr>
      </a:lvl2pPr>
      <a:lvl3pPr marL="914248" algn="l" defTabSz="914248" rtl="0" eaLnBrk="1" latinLnBrk="0" hangingPunct="1">
        <a:defRPr sz="1800" kern="1200">
          <a:solidFill>
            <a:schemeClr val="tx1"/>
          </a:solidFill>
          <a:latin typeface="+mn-lt"/>
          <a:ea typeface="+mn-ea"/>
          <a:cs typeface="+mn-cs"/>
        </a:defRPr>
      </a:lvl3pPr>
      <a:lvl4pPr marL="1371374" algn="l" defTabSz="914248" rtl="0" eaLnBrk="1" latinLnBrk="0" hangingPunct="1">
        <a:defRPr sz="1800" kern="1200">
          <a:solidFill>
            <a:schemeClr val="tx1"/>
          </a:solidFill>
          <a:latin typeface="+mn-lt"/>
          <a:ea typeface="+mn-ea"/>
          <a:cs typeface="+mn-cs"/>
        </a:defRPr>
      </a:lvl4pPr>
      <a:lvl5pPr marL="1828498" algn="l" defTabSz="914248" rtl="0" eaLnBrk="1" latinLnBrk="0" hangingPunct="1">
        <a:defRPr sz="1800" kern="1200">
          <a:solidFill>
            <a:schemeClr val="tx1"/>
          </a:solidFill>
          <a:latin typeface="+mn-lt"/>
          <a:ea typeface="+mn-ea"/>
          <a:cs typeface="+mn-cs"/>
        </a:defRPr>
      </a:lvl5pPr>
      <a:lvl6pPr marL="2285623" algn="l" defTabSz="914248" rtl="0" eaLnBrk="1" latinLnBrk="0" hangingPunct="1">
        <a:defRPr sz="1800" kern="1200">
          <a:solidFill>
            <a:schemeClr val="tx1"/>
          </a:solidFill>
          <a:latin typeface="+mn-lt"/>
          <a:ea typeface="+mn-ea"/>
          <a:cs typeface="+mn-cs"/>
        </a:defRPr>
      </a:lvl6pPr>
      <a:lvl7pPr marL="2742746" algn="l" defTabSz="914248" rtl="0" eaLnBrk="1" latinLnBrk="0" hangingPunct="1">
        <a:defRPr sz="1800" kern="1200">
          <a:solidFill>
            <a:schemeClr val="tx1"/>
          </a:solidFill>
          <a:latin typeface="+mn-lt"/>
          <a:ea typeface="+mn-ea"/>
          <a:cs typeface="+mn-cs"/>
        </a:defRPr>
      </a:lvl7pPr>
      <a:lvl8pPr marL="3199872" algn="l" defTabSz="914248" rtl="0" eaLnBrk="1" latinLnBrk="0" hangingPunct="1">
        <a:defRPr sz="1800" kern="1200">
          <a:solidFill>
            <a:schemeClr val="tx1"/>
          </a:solidFill>
          <a:latin typeface="+mn-lt"/>
          <a:ea typeface="+mn-ea"/>
          <a:cs typeface="+mn-cs"/>
        </a:defRPr>
      </a:lvl8pPr>
      <a:lvl9pPr marL="3656995" algn="l" defTabSz="91424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4371" name="Rectangle 3"/>
          <p:cNvSpPr>
            <a:spLocks noGrp="1" noChangeArrowheads="1"/>
          </p:cNvSpPr>
          <p:nvPr>
            <p:ph type="body" idx="1"/>
          </p:nvPr>
        </p:nvSpPr>
        <p:spPr bwMode="auto">
          <a:xfrm>
            <a:off x="611188" y="1412875"/>
            <a:ext cx="7921625" cy="4537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54372" name="Rectangle 4"/>
          <p:cNvSpPr>
            <a:spLocks noGrp="1" noChangeArrowheads="1"/>
          </p:cNvSpPr>
          <p:nvPr>
            <p:ph type="title"/>
          </p:nvPr>
        </p:nvSpPr>
        <p:spPr bwMode="auto">
          <a:xfrm>
            <a:off x="611188" y="765175"/>
            <a:ext cx="6840537" cy="5762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954394" name="Picture 26" descr="logo-jpg-849"/>
          <p:cNvPicPr>
            <a:picLocks noChangeAspect="1" noChangeArrowheads="1"/>
          </p:cNvPicPr>
          <p:nvPr/>
        </p:nvPicPr>
        <p:blipFill>
          <a:blip r:embed="rId8" cstate="print"/>
          <a:srcRect/>
          <a:stretch>
            <a:fillRect/>
          </a:stretch>
        </p:blipFill>
        <p:spPr bwMode="auto">
          <a:xfrm>
            <a:off x="7740650" y="171450"/>
            <a:ext cx="1295400" cy="954088"/>
          </a:xfrm>
          <a:prstGeom prst="rect">
            <a:avLst/>
          </a:prstGeom>
          <a:noFill/>
        </p:spPr>
      </p:pic>
      <p:sp>
        <p:nvSpPr>
          <p:cNvPr id="954395" name="Text Box 27"/>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srgbClr val="5F5F5F"/>
                </a:solidFill>
              </a:rPr>
              <a:t> </a:t>
            </a:r>
            <a:r>
              <a:rPr lang="en-US" sz="1000" dirty="0" smtClean="0">
                <a:solidFill>
                  <a:srgbClr val="292929"/>
                </a:solidFill>
              </a:rPr>
              <a:t>Compelling Web Experiences</a:t>
            </a:r>
            <a:endParaRPr lang="en-US" sz="1000" dirty="0">
              <a:solidFill>
                <a:srgbClr val="292929"/>
              </a:solidFill>
            </a:endParaRPr>
          </a:p>
        </p:txBody>
      </p:sp>
      <p:sp>
        <p:nvSpPr>
          <p:cNvPr id="954396" name="Rectangle 28"/>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srgbClr val="FFFFFF"/>
                </a:solidFill>
              </a:rPr>
              <a:t>Page </a:t>
            </a:r>
            <a:fld id="{54098D42-B26F-48E1-AE02-035ADDC9CC00}" type="slidenum">
              <a:rPr lang="en-US" sz="900">
                <a:solidFill>
                  <a:srgbClr val="FFFFFF"/>
                </a:solidFill>
              </a:rPr>
              <a:pPr marL="628650" fontAlgn="base">
                <a:spcBef>
                  <a:spcPct val="0"/>
                </a:spcBef>
                <a:spcAft>
                  <a:spcPct val="0"/>
                </a:spcAft>
                <a:tabLst>
                  <a:tab pos="4483100" algn="ctr"/>
                  <a:tab pos="8072438" algn="r"/>
                </a:tabLst>
              </a:pPr>
              <a:t>‹#›</a:t>
            </a:fld>
            <a:r>
              <a:rPr lang="en-US" sz="900" dirty="0">
                <a:solidFill>
                  <a:srgbClr val="FFFFFF"/>
                </a:solidFill>
              </a:rPr>
              <a:t>	www.sitecore.net		</a:t>
            </a:r>
          </a:p>
        </p:txBody>
      </p:sp>
    </p:spTree>
    <p:extLst>
      <p:ext uri="{BB962C8B-B14F-4D97-AF65-F5344CB8AC3E}">
        <p14:creationId xmlns:p14="http://schemas.microsoft.com/office/powerpoint/2010/main" val="356664648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iming>
    <p:tnLst>
      <p:par>
        <p:cTn id="1" dur="indefinite" restart="never" nodeType="tmRoot"/>
      </p:par>
    </p:tnLst>
  </p:timing>
  <p:txStyles>
    <p:titleStyle>
      <a:lvl1pPr algn="l" rtl="0" eaLnBrk="1" fontAlgn="base" hangingPunct="1">
        <a:spcBef>
          <a:spcPct val="0"/>
        </a:spcBef>
        <a:spcAft>
          <a:spcPct val="0"/>
        </a:spcAft>
        <a:defRPr sz="2400">
          <a:solidFill>
            <a:srgbClr val="EF4338"/>
          </a:solidFill>
          <a:latin typeface="+mj-lt"/>
          <a:ea typeface="+mj-ea"/>
          <a:cs typeface="+mj-cs"/>
        </a:defRPr>
      </a:lvl1pPr>
      <a:lvl2pPr algn="l" rtl="0" eaLnBrk="1" fontAlgn="base" hangingPunct="1">
        <a:spcBef>
          <a:spcPct val="0"/>
        </a:spcBef>
        <a:spcAft>
          <a:spcPct val="0"/>
        </a:spcAft>
        <a:defRPr sz="2400">
          <a:solidFill>
            <a:srgbClr val="EF4338"/>
          </a:solidFill>
          <a:latin typeface="Arial" charset="0"/>
        </a:defRPr>
      </a:lvl2pPr>
      <a:lvl3pPr algn="l" rtl="0" eaLnBrk="1" fontAlgn="base" hangingPunct="1">
        <a:spcBef>
          <a:spcPct val="0"/>
        </a:spcBef>
        <a:spcAft>
          <a:spcPct val="0"/>
        </a:spcAft>
        <a:defRPr sz="2400">
          <a:solidFill>
            <a:srgbClr val="EF4338"/>
          </a:solidFill>
          <a:latin typeface="Arial" charset="0"/>
        </a:defRPr>
      </a:lvl3pPr>
      <a:lvl4pPr algn="l" rtl="0" eaLnBrk="1" fontAlgn="base" hangingPunct="1">
        <a:spcBef>
          <a:spcPct val="0"/>
        </a:spcBef>
        <a:spcAft>
          <a:spcPct val="0"/>
        </a:spcAft>
        <a:defRPr sz="2400">
          <a:solidFill>
            <a:srgbClr val="EF4338"/>
          </a:solidFill>
          <a:latin typeface="Arial" charset="0"/>
        </a:defRPr>
      </a:lvl4pPr>
      <a:lvl5pPr algn="l" rtl="0" eaLnBrk="1" fontAlgn="base" hangingPunct="1">
        <a:spcBef>
          <a:spcPct val="0"/>
        </a:spcBef>
        <a:spcAft>
          <a:spcPct val="0"/>
        </a:spcAft>
        <a:defRPr sz="2400">
          <a:solidFill>
            <a:srgbClr val="EF4338"/>
          </a:solidFill>
          <a:latin typeface="Arial" charset="0"/>
        </a:defRPr>
      </a:lvl5pPr>
      <a:lvl6pPr marL="457200" algn="l" rtl="0" eaLnBrk="1" fontAlgn="base" hangingPunct="1">
        <a:spcBef>
          <a:spcPct val="0"/>
        </a:spcBef>
        <a:spcAft>
          <a:spcPct val="0"/>
        </a:spcAft>
        <a:defRPr sz="2400">
          <a:solidFill>
            <a:srgbClr val="EF4338"/>
          </a:solidFill>
          <a:latin typeface="Arial" charset="0"/>
        </a:defRPr>
      </a:lvl6pPr>
      <a:lvl7pPr marL="914400" algn="l" rtl="0" eaLnBrk="1" fontAlgn="base" hangingPunct="1">
        <a:spcBef>
          <a:spcPct val="0"/>
        </a:spcBef>
        <a:spcAft>
          <a:spcPct val="0"/>
        </a:spcAft>
        <a:defRPr sz="2400">
          <a:solidFill>
            <a:srgbClr val="EF4338"/>
          </a:solidFill>
          <a:latin typeface="Arial" charset="0"/>
        </a:defRPr>
      </a:lvl7pPr>
      <a:lvl8pPr marL="1371600" algn="l" rtl="0" eaLnBrk="1" fontAlgn="base" hangingPunct="1">
        <a:spcBef>
          <a:spcPct val="0"/>
        </a:spcBef>
        <a:spcAft>
          <a:spcPct val="0"/>
        </a:spcAft>
        <a:defRPr sz="2400">
          <a:solidFill>
            <a:srgbClr val="EF4338"/>
          </a:solidFill>
          <a:latin typeface="Arial" charset="0"/>
        </a:defRPr>
      </a:lvl8pPr>
      <a:lvl9pPr marL="1828800" algn="l" rtl="0" eaLnBrk="1" fontAlgn="base" hangingPunct="1">
        <a:spcBef>
          <a:spcPct val="0"/>
        </a:spcBef>
        <a:spcAft>
          <a:spcPct val="0"/>
        </a:spcAft>
        <a:defRPr sz="2400">
          <a:solidFill>
            <a:srgbClr val="EF4338"/>
          </a:solidFill>
          <a:latin typeface="Arial" charset="0"/>
        </a:defRPr>
      </a:lvl9pPr>
    </p:titleStyle>
    <p:bodyStyle>
      <a:lvl1pPr marL="342900" indent="-342900" algn="l" rtl="0" eaLnBrk="1" fontAlgn="base" hangingPunct="1">
        <a:spcBef>
          <a:spcPct val="50000"/>
        </a:spcBef>
        <a:spcAft>
          <a:spcPct val="0"/>
        </a:spcAft>
        <a:buClr>
          <a:srgbClr val="EF4338"/>
        </a:buClr>
        <a:buSzPct val="12000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a:solidFill>
            <a:schemeClr val="tx1"/>
          </a:solidFill>
          <a:latin typeface="+mn-lt"/>
        </a:defRPr>
      </a:lvl2pPr>
      <a:lvl3pPr marL="1143000" indent="-228600" algn="l" rtl="0" eaLnBrk="1" fontAlgn="base" hangingPunct="1">
        <a:spcBef>
          <a:spcPct val="20000"/>
        </a:spcBef>
        <a:spcAft>
          <a:spcPct val="0"/>
        </a:spcAft>
        <a:buClr>
          <a:srgbClr val="EF4338"/>
        </a:buClr>
        <a:buSzPct val="70000"/>
        <a:buChar char="•"/>
        <a:defRPr sz="1600">
          <a:solidFill>
            <a:schemeClr val="tx1"/>
          </a:solidFill>
          <a:latin typeface="+mn-lt"/>
        </a:defRPr>
      </a:lvl3pPr>
      <a:lvl4pPr marL="1600200" indent="-228600" algn="l" rtl="0" eaLnBrk="1" fontAlgn="base" hangingPunct="1">
        <a:spcBef>
          <a:spcPct val="20000"/>
        </a:spcBef>
        <a:spcAft>
          <a:spcPct val="0"/>
        </a:spcAft>
        <a:buClr>
          <a:srgbClr val="EF4338"/>
        </a:buClr>
        <a:buSzPct val="50000"/>
        <a:buChar char="•"/>
        <a:defRPr sz="1400">
          <a:solidFill>
            <a:schemeClr val="tx1"/>
          </a:solidFill>
          <a:latin typeface="+mn-lt"/>
        </a:defRPr>
      </a:lvl4pPr>
      <a:lvl5pPr marL="2057400" indent="-228600" algn="l" rtl="0" eaLnBrk="1" fontAlgn="base" hangingPunct="1">
        <a:spcBef>
          <a:spcPct val="20000"/>
        </a:spcBef>
        <a:spcAft>
          <a:spcPct val="0"/>
        </a:spcAft>
        <a:buClr>
          <a:srgbClr val="EF4338"/>
        </a:buClr>
        <a:buSzPct val="50000"/>
        <a:buChar char="•"/>
        <a:defRPr sz="1200">
          <a:solidFill>
            <a:schemeClr val="tx1"/>
          </a:solidFill>
          <a:latin typeface="+mn-lt"/>
        </a:defRPr>
      </a:lvl5pPr>
      <a:lvl6pPr marL="2514600" indent="-228600" algn="l" rtl="0" eaLnBrk="1" fontAlgn="base" hangingPunct="1">
        <a:spcBef>
          <a:spcPct val="20000"/>
        </a:spcBef>
        <a:spcAft>
          <a:spcPct val="0"/>
        </a:spcAft>
        <a:buClr>
          <a:srgbClr val="EF4338"/>
        </a:buClr>
        <a:buSzPct val="50000"/>
        <a:buChar char="•"/>
        <a:defRPr sz="1200">
          <a:solidFill>
            <a:schemeClr val="tx1"/>
          </a:solidFill>
          <a:latin typeface="+mn-lt"/>
        </a:defRPr>
      </a:lvl6pPr>
      <a:lvl7pPr marL="2971800" indent="-228600" algn="l" rtl="0" eaLnBrk="1" fontAlgn="base" hangingPunct="1">
        <a:spcBef>
          <a:spcPct val="20000"/>
        </a:spcBef>
        <a:spcAft>
          <a:spcPct val="0"/>
        </a:spcAft>
        <a:buClr>
          <a:srgbClr val="EF4338"/>
        </a:buClr>
        <a:buSzPct val="50000"/>
        <a:buChar char="•"/>
        <a:defRPr sz="1200">
          <a:solidFill>
            <a:schemeClr val="tx1"/>
          </a:solidFill>
          <a:latin typeface="+mn-lt"/>
        </a:defRPr>
      </a:lvl7pPr>
      <a:lvl8pPr marL="3429000" indent="-228600" algn="l" rtl="0" eaLnBrk="1" fontAlgn="base" hangingPunct="1">
        <a:spcBef>
          <a:spcPct val="20000"/>
        </a:spcBef>
        <a:spcAft>
          <a:spcPct val="0"/>
        </a:spcAft>
        <a:buClr>
          <a:srgbClr val="EF4338"/>
        </a:buClr>
        <a:buSzPct val="50000"/>
        <a:buChar char="•"/>
        <a:defRPr sz="1200">
          <a:solidFill>
            <a:schemeClr val="tx1"/>
          </a:solidFill>
          <a:latin typeface="+mn-lt"/>
        </a:defRPr>
      </a:lvl8pPr>
      <a:lvl9pPr marL="3886200" indent="-228600" algn="l" rtl="0" eaLnBrk="1" fontAlgn="base" hangingPunct="1">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4371" name="Rectangle 3"/>
          <p:cNvSpPr>
            <a:spLocks noGrp="1" noChangeArrowheads="1"/>
          </p:cNvSpPr>
          <p:nvPr>
            <p:ph type="body" idx="1"/>
          </p:nvPr>
        </p:nvSpPr>
        <p:spPr bwMode="auto">
          <a:xfrm>
            <a:off x="611188" y="1412875"/>
            <a:ext cx="7921625" cy="4537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54372" name="Rectangle 4"/>
          <p:cNvSpPr>
            <a:spLocks noGrp="1" noChangeArrowheads="1"/>
          </p:cNvSpPr>
          <p:nvPr>
            <p:ph type="title"/>
          </p:nvPr>
        </p:nvSpPr>
        <p:spPr bwMode="auto">
          <a:xfrm>
            <a:off x="611188" y="765175"/>
            <a:ext cx="6840537" cy="5762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954394" name="Picture 26" descr="logo-jpg-849"/>
          <p:cNvPicPr>
            <a:picLocks noChangeAspect="1" noChangeArrowheads="1"/>
          </p:cNvPicPr>
          <p:nvPr/>
        </p:nvPicPr>
        <p:blipFill>
          <a:blip r:embed="rId8" cstate="screen"/>
          <a:srcRect/>
          <a:stretch>
            <a:fillRect/>
          </a:stretch>
        </p:blipFill>
        <p:spPr bwMode="auto">
          <a:xfrm>
            <a:off x="7740650" y="171450"/>
            <a:ext cx="1295400" cy="954088"/>
          </a:xfrm>
          <a:prstGeom prst="rect">
            <a:avLst/>
          </a:prstGeom>
          <a:noFill/>
        </p:spPr>
      </p:pic>
      <p:sp>
        <p:nvSpPr>
          <p:cNvPr id="954395" name="Text Box 27"/>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prstClr val="black"/>
                </a:solidFill>
              </a:rPr>
              <a:t> </a:t>
            </a:r>
            <a:r>
              <a:rPr lang="en-US" sz="1000" dirty="0" smtClean="0">
                <a:solidFill>
                  <a:prstClr val="black"/>
                </a:solidFill>
              </a:rPr>
              <a:t>Compelling Web Experiences</a:t>
            </a:r>
            <a:endParaRPr lang="en-US" sz="1000" dirty="0">
              <a:solidFill>
                <a:prstClr val="black"/>
              </a:solidFill>
            </a:endParaRPr>
          </a:p>
        </p:txBody>
      </p:sp>
      <p:sp>
        <p:nvSpPr>
          <p:cNvPr id="954396" name="Rectangle 28"/>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prstClr val="white"/>
                </a:solidFill>
              </a:rPr>
              <a:t>Page </a:t>
            </a:r>
            <a:fld id="{54098D42-B26F-48E1-AE02-035ADDC9CC00}" type="slidenum">
              <a:rPr lang="en-US" sz="900">
                <a:solidFill>
                  <a:prstClr val="white"/>
                </a:solidFill>
              </a:rPr>
              <a:pPr marL="628650" fontAlgn="base">
                <a:spcBef>
                  <a:spcPct val="0"/>
                </a:spcBef>
                <a:spcAft>
                  <a:spcPct val="0"/>
                </a:spcAft>
                <a:tabLst>
                  <a:tab pos="4483100" algn="ctr"/>
                  <a:tab pos="8072438" algn="r"/>
                </a:tabLst>
              </a:pPr>
              <a:t>‹#›</a:t>
            </a:fld>
            <a:r>
              <a:rPr lang="en-US" sz="900" dirty="0">
                <a:solidFill>
                  <a:prstClr val="white"/>
                </a:solidFill>
              </a:rPr>
              <a:t>	www.sitecore.net		</a:t>
            </a:r>
          </a:p>
        </p:txBody>
      </p:sp>
    </p:spTree>
    <p:extLst>
      <p:ext uri="{BB962C8B-B14F-4D97-AF65-F5344CB8AC3E}">
        <p14:creationId xmlns:p14="http://schemas.microsoft.com/office/powerpoint/2010/main" val="242602695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Lst>
  <p:timing>
    <p:tnLst>
      <p:par>
        <p:cTn id="1" dur="indefinite" restart="never" nodeType="tmRoot"/>
      </p:par>
    </p:tnLst>
  </p:timing>
  <p:txStyles>
    <p:titleStyle>
      <a:lvl1pPr algn="l" rtl="0" eaLnBrk="1" fontAlgn="base" hangingPunct="1">
        <a:spcBef>
          <a:spcPct val="0"/>
        </a:spcBef>
        <a:spcAft>
          <a:spcPct val="0"/>
        </a:spcAft>
        <a:defRPr sz="2400">
          <a:solidFill>
            <a:srgbClr val="EF4338"/>
          </a:solidFill>
          <a:latin typeface="+mj-lt"/>
          <a:ea typeface="+mj-ea"/>
          <a:cs typeface="+mj-cs"/>
        </a:defRPr>
      </a:lvl1pPr>
      <a:lvl2pPr algn="l" rtl="0" eaLnBrk="1" fontAlgn="base" hangingPunct="1">
        <a:spcBef>
          <a:spcPct val="0"/>
        </a:spcBef>
        <a:spcAft>
          <a:spcPct val="0"/>
        </a:spcAft>
        <a:defRPr sz="2400">
          <a:solidFill>
            <a:srgbClr val="EF4338"/>
          </a:solidFill>
          <a:latin typeface="Arial" charset="0"/>
        </a:defRPr>
      </a:lvl2pPr>
      <a:lvl3pPr algn="l" rtl="0" eaLnBrk="1" fontAlgn="base" hangingPunct="1">
        <a:spcBef>
          <a:spcPct val="0"/>
        </a:spcBef>
        <a:spcAft>
          <a:spcPct val="0"/>
        </a:spcAft>
        <a:defRPr sz="2400">
          <a:solidFill>
            <a:srgbClr val="EF4338"/>
          </a:solidFill>
          <a:latin typeface="Arial" charset="0"/>
        </a:defRPr>
      </a:lvl3pPr>
      <a:lvl4pPr algn="l" rtl="0" eaLnBrk="1" fontAlgn="base" hangingPunct="1">
        <a:spcBef>
          <a:spcPct val="0"/>
        </a:spcBef>
        <a:spcAft>
          <a:spcPct val="0"/>
        </a:spcAft>
        <a:defRPr sz="2400">
          <a:solidFill>
            <a:srgbClr val="EF4338"/>
          </a:solidFill>
          <a:latin typeface="Arial" charset="0"/>
        </a:defRPr>
      </a:lvl4pPr>
      <a:lvl5pPr algn="l" rtl="0" eaLnBrk="1" fontAlgn="base" hangingPunct="1">
        <a:spcBef>
          <a:spcPct val="0"/>
        </a:spcBef>
        <a:spcAft>
          <a:spcPct val="0"/>
        </a:spcAft>
        <a:defRPr sz="2400">
          <a:solidFill>
            <a:srgbClr val="EF4338"/>
          </a:solidFill>
          <a:latin typeface="Arial" charset="0"/>
        </a:defRPr>
      </a:lvl5pPr>
      <a:lvl6pPr marL="457200" algn="l" rtl="0" eaLnBrk="1" fontAlgn="base" hangingPunct="1">
        <a:spcBef>
          <a:spcPct val="0"/>
        </a:spcBef>
        <a:spcAft>
          <a:spcPct val="0"/>
        </a:spcAft>
        <a:defRPr sz="2400">
          <a:solidFill>
            <a:srgbClr val="EF4338"/>
          </a:solidFill>
          <a:latin typeface="Arial" charset="0"/>
        </a:defRPr>
      </a:lvl6pPr>
      <a:lvl7pPr marL="914400" algn="l" rtl="0" eaLnBrk="1" fontAlgn="base" hangingPunct="1">
        <a:spcBef>
          <a:spcPct val="0"/>
        </a:spcBef>
        <a:spcAft>
          <a:spcPct val="0"/>
        </a:spcAft>
        <a:defRPr sz="2400">
          <a:solidFill>
            <a:srgbClr val="EF4338"/>
          </a:solidFill>
          <a:latin typeface="Arial" charset="0"/>
        </a:defRPr>
      </a:lvl7pPr>
      <a:lvl8pPr marL="1371600" algn="l" rtl="0" eaLnBrk="1" fontAlgn="base" hangingPunct="1">
        <a:spcBef>
          <a:spcPct val="0"/>
        </a:spcBef>
        <a:spcAft>
          <a:spcPct val="0"/>
        </a:spcAft>
        <a:defRPr sz="2400">
          <a:solidFill>
            <a:srgbClr val="EF4338"/>
          </a:solidFill>
          <a:latin typeface="Arial" charset="0"/>
        </a:defRPr>
      </a:lvl8pPr>
      <a:lvl9pPr marL="1828800" algn="l" rtl="0" eaLnBrk="1" fontAlgn="base" hangingPunct="1">
        <a:spcBef>
          <a:spcPct val="0"/>
        </a:spcBef>
        <a:spcAft>
          <a:spcPct val="0"/>
        </a:spcAft>
        <a:defRPr sz="2400">
          <a:solidFill>
            <a:srgbClr val="EF4338"/>
          </a:solidFill>
          <a:latin typeface="Arial" charset="0"/>
        </a:defRPr>
      </a:lvl9pPr>
    </p:titleStyle>
    <p:bodyStyle>
      <a:lvl1pPr marL="342900" indent="-342900" algn="l" rtl="0" eaLnBrk="1" fontAlgn="base" hangingPunct="1">
        <a:spcBef>
          <a:spcPct val="50000"/>
        </a:spcBef>
        <a:spcAft>
          <a:spcPct val="0"/>
        </a:spcAft>
        <a:buClr>
          <a:srgbClr val="EF4338"/>
        </a:buClr>
        <a:buSzPct val="12000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a:solidFill>
            <a:schemeClr val="tx1"/>
          </a:solidFill>
          <a:latin typeface="+mn-lt"/>
        </a:defRPr>
      </a:lvl2pPr>
      <a:lvl3pPr marL="1143000" indent="-228600" algn="l" rtl="0" eaLnBrk="1" fontAlgn="base" hangingPunct="1">
        <a:spcBef>
          <a:spcPct val="20000"/>
        </a:spcBef>
        <a:spcAft>
          <a:spcPct val="0"/>
        </a:spcAft>
        <a:buClr>
          <a:srgbClr val="EF4338"/>
        </a:buClr>
        <a:buSzPct val="70000"/>
        <a:buChar char="•"/>
        <a:defRPr sz="1600">
          <a:solidFill>
            <a:schemeClr val="tx1"/>
          </a:solidFill>
          <a:latin typeface="+mn-lt"/>
        </a:defRPr>
      </a:lvl3pPr>
      <a:lvl4pPr marL="1600200" indent="-228600" algn="l" rtl="0" eaLnBrk="1" fontAlgn="base" hangingPunct="1">
        <a:spcBef>
          <a:spcPct val="20000"/>
        </a:spcBef>
        <a:spcAft>
          <a:spcPct val="0"/>
        </a:spcAft>
        <a:buClr>
          <a:srgbClr val="EF4338"/>
        </a:buClr>
        <a:buSzPct val="50000"/>
        <a:buChar char="•"/>
        <a:defRPr sz="1400">
          <a:solidFill>
            <a:schemeClr val="tx1"/>
          </a:solidFill>
          <a:latin typeface="+mn-lt"/>
        </a:defRPr>
      </a:lvl4pPr>
      <a:lvl5pPr marL="2057400" indent="-228600" algn="l" rtl="0" eaLnBrk="1" fontAlgn="base" hangingPunct="1">
        <a:spcBef>
          <a:spcPct val="20000"/>
        </a:spcBef>
        <a:spcAft>
          <a:spcPct val="0"/>
        </a:spcAft>
        <a:buClr>
          <a:srgbClr val="EF4338"/>
        </a:buClr>
        <a:buSzPct val="50000"/>
        <a:buChar char="•"/>
        <a:defRPr sz="1200">
          <a:solidFill>
            <a:schemeClr val="tx1"/>
          </a:solidFill>
          <a:latin typeface="+mn-lt"/>
        </a:defRPr>
      </a:lvl5pPr>
      <a:lvl6pPr marL="2514600" indent="-228600" algn="l" rtl="0" eaLnBrk="1" fontAlgn="base" hangingPunct="1">
        <a:spcBef>
          <a:spcPct val="20000"/>
        </a:spcBef>
        <a:spcAft>
          <a:spcPct val="0"/>
        </a:spcAft>
        <a:buClr>
          <a:srgbClr val="EF4338"/>
        </a:buClr>
        <a:buSzPct val="50000"/>
        <a:buChar char="•"/>
        <a:defRPr sz="1200">
          <a:solidFill>
            <a:schemeClr val="tx1"/>
          </a:solidFill>
          <a:latin typeface="+mn-lt"/>
        </a:defRPr>
      </a:lvl6pPr>
      <a:lvl7pPr marL="2971800" indent="-228600" algn="l" rtl="0" eaLnBrk="1" fontAlgn="base" hangingPunct="1">
        <a:spcBef>
          <a:spcPct val="20000"/>
        </a:spcBef>
        <a:spcAft>
          <a:spcPct val="0"/>
        </a:spcAft>
        <a:buClr>
          <a:srgbClr val="EF4338"/>
        </a:buClr>
        <a:buSzPct val="50000"/>
        <a:buChar char="•"/>
        <a:defRPr sz="1200">
          <a:solidFill>
            <a:schemeClr val="tx1"/>
          </a:solidFill>
          <a:latin typeface="+mn-lt"/>
        </a:defRPr>
      </a:lvl7pPr>
      <a:lvl8pPr marL="3429000" indent="-228600" algn="l" rtl="0" eaLnBrk="1" fontAlgn="base" hangingPunct="1">
        <a:spcBef>
          <a:spcPct val="20000"/>
        </a:spcBef>
        <a:spcAft>
          <a:spcPct val="0"/>
        </a:spcAft>
        <a:buClr>
          <a:srgbClr val="EF4338"/>
        </a:buClr>
        <a:buSzPct val="50000"/>
        <a:buChar char="•"/>
        <a:defRPr sz="1200">
          <a:solidFill>
            <a:schemeClr val="tx1"/>
          </a:solidFill>
          <a:latin typeface="+mn-lt"/>
        </a:defRPr>
      </a:lvl8pPr>
      <a:lvl9pPr marL="3886200" indent="-228600" algn="l" rtl="0" eaLnBrk="1" fontAlgn="base" hangingPunct="1">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54371" name="Rectangle 3"/>
          <p:cNvSpPr>
            <a:spLocks noGrp="1" noChangeArrowheads="1"/>
          </p:cNvSpPr>
          <p:nvPr>
            <p:ph type="body" idx="1"/>
          </p:nvPr>
        </p:nvSpPr>
        <p:spPr bwMode="auto">
          <a:xfrm>
            <a:off x="611188" y="1412875"/>
            <a:ext cx="7921625" cy="4537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54372" name="Rectangle 4"/>
          <p:cNvSpPr>
            <a:spLocks noGrp="1" noChangeArrowheads="1"/>
          </p:cNvSpPr>
          <p:nvPr>
            <p:ph type="title"/>
          </p:nvPr>
        </p:nvSpPr>
        <p:spPr bwMode="auto">
          <a:xfrm>
            <a:off x="611188" y="765175"/>
            <a:ext cx="6840537" cy="5762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pic>
        <p:nvPicPr>
          <p:cNvPr id="954394" name="Picture 26" descr="logo-jpg-849"/>
          <p:cNvPicPr>
            <a:picLocks noChangeAspect="1" noChangeArrowheads="1"/>
          </p:cNvPicPr>
          <p:nvPr/>
        </p:nvPicPr>
        <p:blipFill>
          <a:blip r:embed="rId8" cstate="print"/>
          <a:srcRect/>
          <a:stretch>
            <a:fillRect/>
          </a:stretch>
        </p:blipFill>
        <p:spPr bwMode="auto">
          <a:xfrm>
            <a:off x="7740650" y="171450"/>
            <a:ext cx="1295400" cy="954088"/>
          </a:xfrm>
          <a:prstGeom prst="rect">
            <a:avLst/>
          </a:prstGeom>
          <a:noFill/>
        </p:spPr>
      </p:pic>
      <p:sp>
        <p:nvSpPr>
          <p:cNvPr id="954395" name="Text Box 27"/>
          <p:cNvSpPr txBox="1">
            <a:spLocks noChangeArrowheads="1"/>
          </p:cNvSpPr>
          <p:nvPr/>
        </p:nvSpPr>
        <p:spPr bwMode="auto">
          <a:xfrm>
            <a:off x="114300" y="160338"/>
            <a:ext cx="2395505" cy="248402"/>
          </a:xfrm>
          <a:prstGeom prst="rect">
            <a:avLst/>
          </a:prstGeom>
          <a:noFill/>
          <a:ln w="9525" algn="ctr">
            <a:noFill/>
            <a:miter lim="800000"/>
            <a:headEnd/>
            <a:tailEnd/>
          </a:ln>
          <a:effectLst/>
        </p:spPr>
        <p:txBody>
          <a:bodyPr wrap="none" lIns="90000" tIns="46800" rIns="90000" bIns="46800">
            <a:spAutoFit/>
          </a:bodyPr>
          <a:lstStyle/>
          <a:p>
            <a:pPr fontAlgn="base">
              <a:spcBef>
                <a:spcPct val="0"/>
              </a:spcBef>
              <a:spcAft>
                <a:spcPct val="0"/>
              </a:spcAft>
            </a:pPr>
            <a:r>
              <a:rPr lang="en-US" sz="1000" dirty="0">
                <a:solidFill>
                  <a:srgbClr val="EE3124"/>
                </a:solidFill>
              </a:rPr>
              <a:t>Sitecore.</a:t>
            </a:r>
            <a:r>
              <a:rPr lang="en-US" sz="1000" dirty="0">
                <a:solidFill>
                  <a:srgbClr val="5F5F5F"/>
                </a:solidFill>
              </a:rPr>
              <a:t> </a:t>
            </a:r>
            <a:r>
              <a:rPr lang="en-US" sz="1000" dirty="0" smtClean="0">
                <a:solidFill>
                  <a:srgbClr val="292929"/>
                </a:solidFill>
              </a:rPr>
              <a:t>Compelling Web Experiences</a:t>
            </a:r>
            <a:endParaRPr lang="en-US" sz="1000" dirty="0">
              <a:solidFill>
                <a:srgbClr val="292929"/>
              </a:solidFill>
            </a:endParaRPr>
          </a:p>
        </p:txBody>
      </p:sp>
      <p:sp>
        <p:nvSpPr>
          <p:cNvPr id="954396" name="Rectangle 28"/>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pPr>
            <a:r>
              <a:rPr lang="en-US" sz="900" dirty="0">
                <a:solidFill>
                  <a:srgbClr val="FFFFFF"/>
                </a:solidFill>
              </a:rPr>
              <a:t>Page </a:t>
            </a:r>
            <a:fld id="{54098D42-B26F-48E1-AE02-035ADDC9CC00}" type="slidenum">
              <a:rPr lang="en-US" sz="900">
                <a:solidFill>
                  <a:srgbClr val="FFFFFF"/>
                </a:solidFill>
              </a:rPr>
              <a:pPr marL="628650" fontAlgn="base">
                <a:spcBef>
                  <a:spcPct val="0"/>
                </a:spcBef>
                <a:spcAft>
                  <a:spcPct val="0"/>
                </a:spcAft>
                <a:tabLst>
                  <a:tab pos="4483100" algn="ctr"/>
                  <a:tab pos="8072438" algn="r"/>
                </a:tabLst>
              </a:pPr>
              <a:t>‹#›</a:t>
            </a:fld>
            <a:r>
              <a:rPr lang="en-US" sz="900" dirty="0">
                <a:solidFill>
                  <a:srgbClr val="FFFFFF"/>
                </a:solidFill>
              </a:rPr>
              <a:t>	www.sitecore.net		</a:t>
            </a:r>
          </a:p>
        </p:txBody>
      </p:sp>
    </p:spTree>
    <p:extLst>
      <p:ext uri="{BB962C8B-B14F-4D97-AF65-F5344CB8AC3E}">
        <p14:creationId xmlns:p14="http://schemas.microsoft.com/office/powerpoint/2010/main" val="122904052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iming>
    <p:tnLst>
      <p:par>
        <p:cTn id="1" dur="indefinite" restart="never" nodeType="tmRoot"/>
      </p:par>
    </p:tnLst>
  </p:timing>
  <p:txStyles>
    <p:titleStyle>
      <a:lvl1pPr algn="l" rtl="0" eaLnBrk="1" fontAlgn="base" hangingPunct="1">
        <a:spcBef>
          <a:spcPct val="0"/>
        </a:spcBef>
        <a:spcAft>
          <a:spcPct val="0"/>
        </a:spcAft>
        <a:defRPr sz="2400">
          <a:solidFill>
            <a:srgbClr val="EF4338"/>
          </a:solidFill>
          <a:latin typeface="+mj-lt"/>
          <a:ea typeface="+mj-ea"/>
          <a:cs typeface="+mj-cs"/>
        </a:defRPr>
      </a:lvl1pPr>
      <a:lvl2pPr algn="l" rtl="0" eaLnBrk="1" fontAlgn="base" hangingPunct="1">
        <a:spcBef>
          <a:spcPct val="0"/>
        </a:spcBef>
        <a:spcAft>
          <a:spcPct val="0"/>
        </a:spcAft>
        <a:defRPr sz="2400">
          <a:solidFill>
            <a:srgbClr val="EF4338"/>
          </a:solidFill>
          <a:latin typeface="Arial" charset="0"/>
        </a:defRPr>
      </a:lvl2pPr>
      <a:lvl3pPr algn="l" rtl="0" eaLnBrk="1" fontAlgn="base" hangingPunct="1">
        <a:spcBef>
          <a:spcPct val="0"/>
        </a:spcBef>
        <a:spcAft>
          <a:spcPct val="0"/>
        </a:spcAft>
        <a:defRPr sz="2400">
          <a:solidFill>
            <a:srgbClr val="EF4338"/>
          </a:solidFill>
          <a:latin typeface="Arial" charset="0"/>
        </a:defRPr>
      </a:lvl3pPr>
      <a:lvl4pPr algn="l" rtl="0" eaLnBrk="1" fontAlgn="base" hangingPunct="1">
        <a:spcBef>
          <a:spcPct val="0"/>
        </a:spcBef>
        <a:spcAft>
          <a:spcPct val="0"/>
        </a:spcAft>
        <a:defRPr sz="2400">
          <a:solidFill>
            <a:srgbClr val="EF4338"/>
          </a:solidFill>
          <a:latin typeface="Arial" charset="0"/>
        </a:defRPr>
      </a:lvl4pPr>
      <a:lvl5pPr algn="l" rtl="0" eaLnBrk="1" fontAlgn="base" hangingPunct="1">
        <a:spcBef>
          <a:spcPct val="0"/>
        </a:spcBef>
        <a:spcAft>
          <a:spcPct val="0"/>
        </a:spcAft>
        <a:defRPr sz="2400">
          <a:solidFill>
            <a:srgbClr val="EF4338"/>
          </a:solidFill>
          <a:latin typeface="Arial" charset="0"/>
        </a:defRPr>
      </a:lvl5pPr>
      <a:lvl6pPr marL="457200" algn="l" rtl="0" eaLnBrk="1" fontAlgn="base" hangingPunct="1">
        <a:spcBef>
          <a:spcPct val="0"/>
        </a:spcBef>
        <a:spcAft>
          <a:spcPct val="0"/>
        </a:spcAft>
        <a:defRPr sz="2400">
          <a:solidFill>
            <a:srgbClr val="EF4338"/>
          </a:solidFill>
          <a:latin typeface="Arial" charset="0"/>
        </a:defRPr>
      </a:lvl6pPr>
      <a:lvl7pPr marL="914400" algn="l" rtl="0" eaLnBrk="1" fontAlgn="base" hangingPunct="1">
        <a:spcBef>
          <a:spcPct val="0"/>
        </a:spcBef>
        <a:spcAft>
          <a:spcPct val="0"/>
        </a:spcAft>
        <a:defRPr sz="2400">
          <a:solidFill>
            <a:srgbClr val="EF4338"/>
          </a:solidFill>
          <a:latin typeface="Arial" charset="0"/>
        </a:defRPr>
      </a:lvl7pPr>
      <a:lvl8pPr marL="1371600" algn="l" rtl="0" eaLnBrk="1" fontAlgn="base" hangingPunct="1">
        <a:spcBef>
          <a:spcPct val="0"/>
        </a:spcBef>
        <a:spcAft>
          <a:spcPct val="0"/>
        </a:spcAft>
        <a:defRPr sz="2400">
          <a:solidFill>
            <a:srgbClr val="EF4338"/>
          </a:solidFill>
          <a:latin typeface="Arial" charset="0"/>
        </a:defRPr>
      </a:lvl8pPr>
      <a:lvl9pPr marL="1828800" algn="l" rtl="0" eaLnBrk="1" fontAlgn="base" hangingPunct="1">
        <a:spcBef>
          <a:spcPct val="0"/>
        </a:spcBef>
        <a:spcAft>
          <a:spcPct val="0"/>
        </a:spcAft>
        <a:defRPr sz="2400">
          <a:solidFill>
            <a:srgbClr val="EF4338"/>
          </a:solidFill>
          <a:latin typeface="Arial" charset="0"/>
        </a:defRPr>
      </a:lvl9pPr>
    </p:titleStyle>
    <p:bodyStyle>
      <a:lvl1pPr marL="342900" indent="-342900" algn="l" rtl="0" eaLnBrk="1" fontAlgn="base" hangingPunct="1">
        <a:spcBef>
          <a:spcPct val="50000"/>
        </a:spcBef>
        <a:spcAft>
          <a:spcPct val="0"/>
        </a:spcAft>
        <a:buClr>
          <a:srgbClr val="EF4338"/>
        </a:buClr>
        <a:buSzPct val="120000"/>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a:solidFill>
            <a:schemeClr val="tx1"/>
          </a:solidFill>
          <a:latin typeface="+mn-lt"/>
        </a:defRPr>
      </a:lvl2pPr>
      <a:lvl3pPr marL="1143000" indent="-228600" algn="l" rtl="0" eaLnBrk="1" fontAlgn="base" hangingPunct="1">
        <a:spcBef>
          <a:spcPct val="20000"/>
        </a:spcBef>
        <a:spcAft>
          <a:spcPct val="0"/>
        </a:spcAft>
        <a:buClr>
          <a:srgbClr val="EF4338"/>
        </a:buClr>
        <a:buSzPct val="70000"/>
        <a:buChar char="•"/>
        <a:defRPr sz="1600">
          <a:solidFill>
            <a:schemeClr val="tx1"/>
          </a:solidFill>
          <a:latin typeface="+mn-lt"/>
        </a:defRPr>
      </a:lvl3pPr>
      <a:lvl4pPr marL="1600200" indent="-228600" algn="l" rtl="0" eaLnBrk="1" fontAlgn="base" hangingPunct="1">
        <a:spcBef>
          <a:spcPct val="20000"/>
        </a:spcBef>
        <a:spcAft>
          <a:spcPct val="0"/>
        </a:spcAft>
        <a:buClr>
          <a:srgbClr val="EF4338"/>
        </a:buClr>
        <a:buSzPct val="50000"/>
        <a:buChar char="•"/>
        <a:defRPr sz="1400">
          <a:solidFill>
            <a:schemeClr val="tx1"/>
          </a:solidFill>
          <a:latin typeface="+mn-lt"/>
        </a:defRPr>
      </a:lvl4pPr>
      <a:lvl5pPr marL="2057400" indent="-228600" algn="l" rtl="0" eaLnBrk="1" fontAlgn="base" hangingPunct="1">
        <a:spcBef>
          <a:spcPct val="20000"/>
        </a:spcBef>
        <a:spcAft>
          <a:spcPct val="0"/>
        </a:spcAft>
        <a:buClr>
          <a:srgbClr val="EF4338"/>
        </a:buClr>
        <a:buSzPct val="50000"/>
        <a:buChar char="•"/>
        <a:defRPr sz="1200">
          <a:solidFill>
            <a:schemeClr val="tx1"/>
          </a:solidFill>
          <a:latin typeface="+mn-lt"/>
        </a:defRPr>
      </a:lvl5pPr>
      <a:lvl6pPr marL="2514600" indent="-228600" algn="l" rtl="0" eaLnBrk="1" fontAlgn="base" hangingPunct="1">
        <a:spcBef>
          <a:spcPct val="20000"/>
        </a:spcBef>
        <a:spcAft>
          <a:spcPct val="0"/>
        </a:spcAft>
        <a:buClr>
          <a:srgbClr val="EF4338"/>
        </a:buClr>
        <a:buSzPct val="50000"/>
        <a:buChar char="•"/>
        <a:defRPr sz="1200">
          <a:solidFill>
            <a:schemeClr val="tx1"/>
          </a:solidFill>
          <a:latin typeface="+mn-lt"/>
        </a:defRPr>
      </a:lvl6pPr>
      <a:lvl7pPr marL="2971800" indent="-228600" algn="l" rtl="0" eaLnBrk="1" fontAlgn="base" hangingPunct="1">
        <a:spcBef>
          <a:spcPct val="20000"/>
        </a:spcBef>
        <a:spcAft>
          <a:spcPct val="0"/>
        </a:spcAft>
        <a:buClr>
          <a:srgbClr val="EF4338"/>
        </a:buClr>
        <a:buSzPct val="50000"/>
        <a:buChar char="•"/>
        <a:defRPr sz="1200">
          <a:solidFill>
            <a:schemeClr val="tx1"/>
          </a:solidFill>
          <a:latin typeface="+mn-lt"/>
        </a:defRPr>
      </a:lvl7pPr>
      <a:lvl8pPr marL="3429000" indent="-228600" algn="l" rtl="0" eaLnBrk="1" fontAlgn="base" hangingPunct="1">
        <a:spcBef>
          <a:spcPct val="20000"/>
        </a:spcBef>
        <a:spcAft>
          <a:spcPct val="0"/>
        </a:spcAft>
        <a:buClr>
          <a:srgbClr val="EF4338"/>
        </a:buClr>
        <a:buSzPct val="50000"/>
        <a:buChar char="•"/>
        <a:defRPr sz="1200">
          <a:solidFill>
            <a:schemeClr val="tx1"/>
          </a:solidFill>
          <a:latin typeface="+mn-lt"/>
        </a:defRPr>
      </a:lvl8pPr>
      <a:lvl9pPr marL="3886200" indent="-228600" algn="l" rtl="0" eaLnBrk="1" fontAlgn="base" hangingPunct="1">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bwMode="auto">
          <a:xfrm>
            <a:off x="611188" y="1412875"/>
            <a:ext cx="7921625" cy="4537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p>
        </p:txBody>
      </p:sp>
      <p:sp>
        <p:nvSpPr>
          <p:cNvPr id="3075" name="Rectangle 4"/>
          <p:cNvSpPr>
            <a:spLocks noGrp="1" noChangeArrowheads="1"/>
          </p:cNvSpPr>
          <p:nvPr>
            <p:ph type="title"/>
          </p:nvPr>
        </p:nvSpPr>
        <p:spPr bwMode="auto">
          <a:xfrm>
            <a:off x="611188" y="765175"/>
            <a:ext cx="6840537" cy="5762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dirty="0" smtClean="0"/>
              <a:t>Click to edit Master title style</a:t>
            </a:r>
          </a:p>
        </p:txBody>
      </p:sp>
      <p:sp>
        <p:nvSpPr>
          <p:cNvPr id="954396" name="Rectangle 28"/>
          <p:cNvSpPr>
            <a:spLocks noChangeArrowheads="1"/>
          </p:cNvSpPr>
          <p:nvPr/>
        </p:nvSpPr>
        <p:spPr bwMode="auto">
          <a:xfrm>
            <a:off x="0" y="6215082"/>
            <a:ext cx="9144000" cy="642918"/>
          </a:xfrm>
          <a:prstGeom prst="rect">
            <a:avLst/>
          </a:prstGeom>
          <a:solidFill>
            <a:srgbClr val="EE3124"/>
          </a:solidFill>
          <a:ln w="9525">
            <a:noFill/>
            <a:miter lim="800000"/>
            <a:headEnd/>
            <a:tailEnd/>
          </a:ln>
          <a:effectLst/>
        </p:spPr>
        <p:txBody>
          <a:bodyPr wrap="none" lIns="90000" tIns="46800" rIns="90000" bIns="46800" anchor="ctr"/>
          <a:lstStyle/>
          <a:p>
            <a:pPr marL="182880" algn="ctr" fontAlgn="base">
              <a:spcBef>
                <a:spcPct val="0"/>
              </a:spcBef>
              <a:spcAft>
                <a:spcPct val="0"/>
              </a:spcAft>
              <a:tabLst>
                <a:tab pos="4483100" algn="ctr"/>
                <a:tab pos="8072438" algn="r"/>
              </a:tabLst>
              <a:defRPr/>
            </a:pPr>
            <a:r>
              <a:rPr lang="en-GB" sz="1200" dirty="0" smtClean="0">
                <a:solidFill>
                  <a:srgbClr val="FFFFFF"/>
                </a:solidFill>
              </a:rPr>
              <a:t>Sitecore CMS: Compelling Web Experiences</a:t>
            </a:r>
            <a:r>
              <a:rPr lang="en-GB" sz="900" dirty="0" smtClean="0">
                <a:solidFill>
                  <a:srgbClr val="FFFFFF"/>
                </a:solidFill>
              </a:rPr>
              <a:t>			</a:t>
            </a:r>
            <a:endParaRPr lang="en-GB" sz="900" dirty="0">
              <a:solidFill>
                <a:srgbClr val="FFFFFF"/>
              </a:solidFill>
            </a:endParaRPr>
          </a:p>
        </p:txBody>
      </p:sp>
      <p:pic>
        <p:nvPicPr>
          <p:cNvPr id="6" name="Picture 2"/>
          <p:cNvPicPr>
            <a:picLocks noChangeAspect="1" noChangeArrowheads="1"/>
          </p:cNvPicPr>
          <p:nvPr/>
        </p:nvPicPr>
        <p:blipFill>
          <a:blip r:embed="rId14" cstate="print"/>
          <a:srcRect/>
          <a:stretch>
            <a:fillRect/>
          </a:stretch>
        </p:blipFill>
        <p:spPr bwMode="auto">
          <a:xfrm>
            <a:off x="8358214" y="6286520"/>
            <a:ext cx="704848" cy="552357"/>
          </a:xfrm>
          <a:prstGeom prst="rect">
            <a:avLst/>
          </a:prstGeom>
          <a:noFill/>
          <a:ln w="9525">
            <a:noFill/>
            <a:miter lim="800000"/>
            <a:headEnd/>
            <a:tailEnd/>
          </a:ln>
        </p:spPr>
      </p:pic>
      <p:sp>
        <p:nvSpPr>
          <p:cNvPr id="7" name="Rectangle 22"/>
          <p:cNvSpPr>
            <a:spLocks noChangeArrowheads="1"/>
          </p:cNvSpPr>
          <p:nvPr/>
        </p:nvSpPr>
        <p:spPr bwMode="auto">
          <a:xfrm>
            <a:off x="0" y="6169362"/>
            <a:ext cx="9144000" cy="45720"/>
          </a:xfrm>
          <a:prstGeom prst="rect">
            <a:avLst/>
          </a:prstGeom>
          <a:solidFill>
            <a:schemeClr val="tx1">
              <a:lumMod val="40000"/>
              <a:lumOff val="60000"/>
            </a:schemeClr>
          </a:solidFill>
          <a:ln w="9525">
            <a:noFill/>
            <a:miter lim="800000"/>
            <a:headEnd/>
            <a:tailEnd/>
          </a:ln>
        </p:spPr>
        <p:txBody>
          <a:bodyPr lIns="91429" tIns="45714" rIns="91429" bIns="45714"/>
          <a:lstStyle/>
          <a:p>
            <a:pPr marL="285750" indent="-285750" fontAlgn="base">
              <a:lnSpc>
                <a:spcPct val="140000"/>
              </a:lnSpc>
              <a:spcBef>
                <a:spcPct val="20000"/>
              </a:spcBef>
              <a:spcAft>
                <a:spcPct val="0"/>
              </a:spcAft>
              <a:buClr>
                <a:srgbClr val="FFFFFF"/>
              </a:buClr>
              <a:buFont typeface="Wingdings" pitchFamily="2" charset="2"/>
              <a:buNone/>
            </a:pPr>
            <a:r>
              <a:rPr lang="en-US" sz="1400" dirty="0">
                <a:solidFill>
                  <a:srgbClr val="FFFFFF"/>
                </a:solidFill>
              </a:rPr>
              <a:t>   </a:t>
            </a:r>
            <a:endParaRPr lang="en-GB" sz="1400" b="1" dirty="0">
              <a:solidFill>
                <a:srgbClr val="FFFFFF"/>
              </a:solidFill>
            </a:endParaRPr>
          </a:p>
        </p:txBody>
      </p:sp>
    </p:spTree>
    <p:extLst>
      <p:ext uri="{BB962C8B-B14F-4D97-AF65-F5344CB8AC3E}">
        <p14:creationId xmlns:p14="http://schemas.microsoft.com/office/powerpoint/2010/main" val="3187557166"/>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865" r:id="rId12"/>
  </p:sldLayoutIdLst>
  <p:timing>
    <p:tnLst>
      <p:par>
        <p:cTn id="1" dur="indefinite" restart="never" nodeType="tmRoot"/>
      </p:par>
    </p:tnLst>
  </p:timing>
  <p:txStyles>
    <p:titleStyle>
      <a:lvl1pPr algn="l" rtl="0" eaLnBrk="0" fontAlgn="base" hangingPunct="0">
        <a:spcBef>
          <a:spcPct val="0"/>
        </a:spcBef>
        <a:spcAft>
          <a:spcPct val="0"/>
        </a:spcAft>
        <a:defRPr sz="2400" spc="-150">
          <a:solidFill>
            <a:srgbClr val="EF4338"/>
          </a:solidFill>
          <a:latin typeface="Arial Black" pitchFamily="34" charset="0"/>
          <a:ea typeface="+mj-ea"/>
          <a:cs typeface="+mj-cs"/>
        </a:defRPr>
      </a:lvl1pPr>
      <a:lvl2pPr algn="l" rtl="0" eaLnBrk="0" fontAlgn="base" hangingPunct="0">
        <a:spcBef>
          <a:spcPct val="0"/>
        </a:spcBef>
        <a:spcAft>
          <a:spcPct val="0"/>
        </a:spcAft>
        <a:defRPr sz="2400">
          <a:solidFill>
            <a:srgbClr val="EF4338"/>
          </a:solidFill>
          <a:latin typeface="Arial Black" pitchFamily="34" charset="0"/>
        </a:defRPr>
      </a:lvl2pPr>
      <a:lvl3pPr algn="l" rtl="0" eaLnBrk="0" fontAlgn="base" hangingPunct="0">
        <a:spcBef>
          <a:spcPct val="0"/>
        </a:spcBef>
        <a:spcAft>
          <a:spcPct val="0"/>
        </a:spcAft>
        <a:defRPr sz="2400">
          <a:solidFill>
            <a:srgbClr val="EF4338"/>
          </a:solidFill>
          <a:latin typeface="Arial Black" pitchFamily="34" charset="0"/>
        </a:defRPr>
      </a:lvl3pPr>
      <a:lvl4pPr algn="l" rtl="0" eaLnBrk="0" fontAlgn="base" hangingPunct="0">
        <a:spcBef>
          <a:spcPct val="0"/>
        </a:spcBef>
        <a:spcAft>
          <a:spcPct val="0"/>
        </a:spcAft>
        <a:defRPr sz="2400">
          <a:solidFill>
            <a:srgbClr val="EF4338"/>
          </a:solidFill>
          <a:latin typeface="Arial Black" pitchFamily="34" charset="0"/>
        </a:defRPr>
      </a:lvl4pPr>
      <a:lvl5pPr algn="l" rtl="0" eaLnBrk="0" fontAlgn="base" hangingPunct="0">
        <a:spcBef>
          <a:spcPct val="0"/>
        </a:spcBef>
        <a:spcAft>
          <a:spcPct val="0"/>
        </a:spcAft>
        <a:defRPr sz="2400">
          <a:solidFill>
            <a:srgbClr val="EF4338"/>
          </a:solidFill>
          <a:latin typeface="Arial Black" pitchFamily="34" charset="0"/>
        </a:defRPr>
      </a:lvl5pPr>
      <a:lvl6pPr marL="457200" algn="l" rtl="0" fontAlgn="base">
        <a:spcBef>
          <a:spcPct val="0"/>
        </a:spcBef>
        <a:spcAft>
          <a:spcPct val="0"/>
        </a:spcAft>
        <a:defRPr sz="2400">
          <a:solidFill>
            <a:srgbClr val="EF4338"/>
          </a:solidFill>
          <a:latin typeface="Arial" charset="0"/>
        </a:defRPr>
      </a:lvl6pPr>
      <a:lvl7pPr marL="914400" algn="l" rtl="0" fontAlgn="base">
        <a:spcBef>
          <a:spcPct val="0"/>
        </a:spcBef>
        <a:spcAft>
          <a:spcPct val="0"/>
        </a:spcAft>
        <a:defRPr sz="2400">
          <a:solidFill>
            <a:srgbClr val="EF4338"/>
          </a:solidFill>
          <a:latin typeface="Arial" charset="0"/>
        </a:defRPr>
      </a:lvl7pPr>
      <a:lvl8pPr marL="1371600" algn="l" rtl="0" fontAlgn="base">
        <a:spcBef>
          <a:spcPct val="0"/>
        </a:spcBef>
        <a:spcAft>
          <a:spcPct val="0"/>
        </a:spcAft>
        <a:defRPr sz="2400">
          <a:solidFill>
            <a:srgbClr val="EF4338"/>
          </a:solidFill>
          <a:latin typeface="Arial" charset="0"/>
        </a:defRPr>
      </a:lvl8pPr>
      <a:lvl9pPr marL="1828800" algn="l" rtl="0" fontAlgn="base">
        <a:spcBef>
          <a:spcPct val="0"/>
        </a:spcBef>
        <a:spcAft>
          <a:spcPct val="0"/>
        </a:spcAft>
        <a:defRPr sz="2400">
          <a:solidFill>
            <a:srgbClr val="EF4338"/>
          </a:solidFill>
          <a:latin typeface="Arial" charset="0"/>
        </a:defRPr>
      </a:lvl9pPr>
    </p:titleStyle>
    <p:bodyStyle>
      <a:lvl1pPr marL="342900" indent="-342900" algn="l" rtl="0" eaLnBrk="0" fontAlgn="base" hangingPunct="0">
        <a:spcBef>
          <a:spcPct val="50000"/>
        </a:spcBef>
        <a:spcAft>
          <a:spcPct val="0"/>
        </a:spcAft>
        <a:buClr>
          <a:srgbClr val="EF4338"/>
        </a:buClr>
        <a:buSzPct val="120000"/>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EF4338"/>
        </a:buClr>
        <a:buSzPct val="70000"/>
        <a:buFont typeface="Wingdings" pitchFamily="2" charset="2"/>
        <a:buChar char="§"/>
        <a:defRPr sz="1600">
          <a:solidFill>
            <a:schemeClr val="tx1"/>
          </a:solidFill>
          <a:latin typeface="+mn-lt"/>
        </a:defRPr>
      </a:lvl3pPr>
      <a:lvl4pPr marL="1600200" indent="-228600" algn="l" rtl="0" eaLnBrk="0" fontAlgn="base" hangingPunct="0">
        <a:spcBef>
          <a:spcPct val="20000"/>
        </a:spcBef>
        <a:spcAft>
          <a:spcPct val="0"/>
        </a:spcAft>
        <a:buClr>
          <a:srgbClr val="EF4338"/>
        </a:buClr>
        <a:buSzPct val="50000"/>
        <a:buFont typeface="Wingdings" pitchFamily="2" charset="2"/>
        <a:buChar char="§"/>
        <a:defRPr sz="1400">
          <a:solidFill>
            <a:schemeClr val="tx1"/>
          </a:solidFill>
          <a:latin typeface="+mn-lt"/>
        </a:defRPr>
      </a:lvl4pPr>
      <a:lvl5pPr marL="2057400" indent="-228600" algn="l" rtl="0" eaLnBrk="0" fontAlgn="base" hangingPunct="0">
        <a:spcBef>
          <a:spcPct val="20000"/>
        </a:spcBef>
        <a:spcAft>
          <a:spcPct val="0"/>
        </a:spcAft>
        <a:buClr>
          <a:srgbClr val="EF4338"/>
        </a:buClr>
        <a:buSzPct val="50000"/>
        <a:buFont typeface="Wingdings" pitchFamily="2" charset="2"/>
        <a:buChar char="§"/>
        <a:defRPr sz="1200">
          <a:solidFill>
            <a:schemeClr val="tx1"/>
          </a:solidFill>
          <a:latin typeface="+mn-lt"/>
        </a:defRPr>
      </a:lvl5pPr>
      <a:lvl6pPr marL="2514600" indent="-228600" algn="l" rtl="0" fontAlgn="base">
        <a:spcBef>
          <a:spcPct val="20000"/>
        </a:spcBef>
        <a:spcAft>
          <a:spcPct val="0"/>
        </a:spcAft>
        <a:buClr>
          <a:srgbClr val="EF4338"/>
        </a:buClr>
        <a:buSzPct val="50000"/>
        <a:buChar char="•"/>
        <a:defRPr sz="1200">
          <a:solidFill>
            <a:schemeClr val="tx1"/>
          </a:solidFill>
          <a:latin typeface="+mn-lt"/>
        </a:defRPr>
      </a:lvl6pPr>
      <a:lvl7pPr marL="2971800" indent="-228600" algn="l" rtl="0" fontAlgn="base">
        <a:spcBef>
          <a:spcPct val="20000"/>
        </a:spcBef>
        <a:spcAft>
          <a:spcPct val="0"/>
        </a:spcAft>
        <a:buClr>
          <a:srgbClr val="EF4338"/>
        </a:buClr>
        <a:buSzPct val="50000"/>
        <a:buChar char="•"/>
        <a:defRPr sz="1200">
          <a:solidFill>
            <a:schemeClr val="tx1"/>
          </a:solidFill>
          <a:latin typeface="+mn-lt"/>
        </a:defRPr>
      </a:lvl7pPr>
      <a:lvl8pPr marL="3429000" indent="-228600" algn="l" rtl="0" fontAlgn="base">
        <a:spcBef>
          <a:spcPct val="20000"/>
        </a:spcBef>
        <a:spcAft>
          <a:spcPct val="0"/>
        </a:spcAft>
        <a:buClr>
          <a:srgbClr val="EF4338"/>
        </a:buClr>
        <a:buSzPct val="50000"/>
        <a:buChar char="•"/>
        <a:defRPr sz="1200">
          <a:solidFill>
            <a:schemeClr val="tx1"/>
          </a:solidFill>
          <a:latin typeface="+mn-lt"/>
        </a:defRPr>
      </a:lvl8pPr>
      <a:lvl9pPr marL="3886200" indent="-228600" algn="l" rtl="0" fontAlgn="base">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611188" y="1412875"/>
            <a:ext cx="7921625" cy="4537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3075" name="Rectangle 4"/>
          <p:cNvSpPr>
            <a:spLocks noGrp="1" noChangeArrowheads="1"/>
          </p:cNvSpPr>
          <p:nvPr>
            <p:ph type="title"/>
          </p:nvPr>
        </p:nvSpPr>
        <p:spPr bwMode="auto">
          <a:xfrm>
            <a:off x="611188" y="765175"/>
            <a:ext cx="6840537" cy="5762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GB" dirty="0" smtClean="0"/>
              <a:t>Click to edit Master title style</a:t>
            </a:r>
          </a:p>
        </p:txBody>
      </p:sp>
      <p:pic>
        <p:nvPicPr>
          <p:cNvPr id="1028" name="Picture 26" descr="logo-jpg-849"/>
          <p:cNvPicPr>
            <a:picLocks noChangeAspect="1" noChangeArrowheads="1"/>
          </p:cNvPicPr>
          <p:nvPr/>
        </p:nvPicPr>
        <p:blipFill>
          <a:blip r:embed="rId13" cstate="print"/>
          <a:srcRect/>
          <a:stretch>
            <a:fillRect/>
          </a:stretch>
        </p:blipFill>
        <p:spPr bwMode="auto">
          <a:xfrm>
            <a:off x="7740650" y="171450"/>
            <a:ext cx="1295400" cy="954088"/>
          </a:xfrm>
          <a:prstGeom prst="rect">
            <a:avLst/>
          </a:prstGeom>
          <a:noFill/>
          <a:ln w="9525">
            <a:noFill/>
            <a:miter lim="800000"/>
            <a:headEnd/>
            <a:tailEnd/>
          </a:ln>
        </p:spPr>
      </p:pic>
      <p:sp>
        <p:nvSpPr>
          <p:cNvPr id="3077" name="Text Box 27"/>
          <p:cNvSpPr txBox="1">
            <a:spLocks noChangeArrowheads="1"/>
          </p:cNvSpPr>
          <p:nvPr/>
        </p:nvSpPr>
        <p:spPr bwMode="auto">
          <a:xfrm>
            <a:off x="114300" y="160338"/>
            <a:ext cx="2373313" cy="244475"/>
          </a:xfrm>
          <a:prstGeom prst="rect">
            <a:avLst/>
          </a:prstGeom>
          <a:noFill/>
          <a:ln w="9525" algn="ctr">
            <a:noFill/>
            <a:miter lim="800000"/>
            <a:headEnd/>
            <a:tailEnd/>
          </a:ln>
        </p:spPr>
        <p:txBody>
          <a:bodyPr wrap="none" lIns="90000" tIns="46800" rIns="90000" bIns="46800">
            <a:spAutoFit/>
          </a:bodyPr>
          <a:lstStyle/>
          <a:p>
            <a:pPr fontAlgn="base">
              <a:spcBef>
                <a:spcPct val="0"/>
              </a:spcBef>
              <a:spcAft>
                <a:spcPct val="0"/>
              </a:spcAft>
              <a:defRPr/>
            </a:pPr>
            <a:r>
              <a:rPr lang="en-GB" sz="1000" dirty="0">
                <a:solidFill>
                  <a:srgbClr val="EE3124"/>
                </a:solidFill>
                <a:ea typeface="Arial Unicode MS" pitchFamily="34" charset="-128"/>
                <a:cs typeface="Arial" charset="0"/>
              </a:rPr>
              <a:t>Sitecore.</a:t>
            </a:r>
            <a:r>
              <a:rPr lang="en-GB" sz="1000" dirty="0">
                <a:solidFill>
                  <a:srgbClr val="5F5F5F"/>
                </a:solidFill>
                <a:ea typeface="Arial Unicode MS" pitchFamily="34" charset="-128"/>
                <a:cs typeface="Arial" charset="0"/>
              </a:rPr>
              <a:t> </a:t>
            </a:r>
            <a:r>
              <a:rPr lang="en-GB" sz="1000" dirty="0">
                <a:solidFill>
                  <a:srgbClr val="292929"/>
                </a:solidFill>
                <a:ea typeface="Arial Unicode MS" pitchFamily="34" charset="-128"/>
                <a:cs typeface="Arial" charset="0"/>
              </a:rPr>
              <a:t>Compelling Web Experiences</a:t>
            </a:r>
          </a:p>
        </p:txBody>
      </p:sp>
      <p:sp>
        <p:nvSpPr>
          <p:cNvPr id="954396" name="Rectangle 28"/>
          <p:cNvSpPr>
            <a:spLocks noChangeArrowheads="1"/>
          </p:cNvSpPr>
          <p:nvPr/>
        </p:nvSpPr>
        <p:spPr bwMode="auto">
          <a:xfrm>
            <a:off x="0" y="6669088"/>
            <a:ext cx="9144000" cy="188912"/>
          </a:xfrm>
          <a:prstGeom prst="rect">
            <a:avLst/>
          </a:prstGeom>
          <a:solidFill>
            <a:srgbClr val="EE3124"/>
          </a:solidFill>
          <a:ln w="9525">
            <a:noFill/>
            <a:miter lim="800000"/>
            <a:headEnd/>
            <a:tailEnd/>
          </a:ln>
          <a:effectLst/>
        </p:spPr>
        <p:txBody>
          <a:bodyPr wrap="none" lIns="90000" tIns="46800" rIns="90000" bIns="46800" anchor="ctr"/>
          <a:lstStyle/>
          <a:p>
            <a:pPr marL="628650" fontAlgn="base">
              <a:spcBef>
                <a:spcPct val="0"/>
              </a:spcBef>
              <a:spcAft>
                <a:spcPct val="0"/>
              </a:spcAft>
              <a:tabLst>
                <a:tab pos="4483100" algn="ctr"/>
                <a:tab pos="8072438" algn="r"/>
              </a:tabLst>
              <a:defRPr/>
            </a:pPr>
            <a:r>
              <a:rPr lang="en-GB" sz="900" dirty="0">
                <a:solidFill>
                  <a:srgbClr val="FFFFFF"/>
                </a:solidFill>
              </a:rPr>
              <a:t>Page </a:t>
            </a:r>
            <a:fld id="{C57C48BC-BBA0-420F-B491-F2506FDA323F}" type="slidenum">
              <a:rPr lang="en-GB" sz="900">
                <a:solidFill>
                  <a:srgbClr val="FFFFFF"/>
                </a:solidFill>
              </a:rPr>
              <a:pPr marL="628650" fontAlgn="base">
                <a:spcBef>
                  <a:spcPct val="0"/>
                </a:spcBef>
                <a:spcAft>
                  <a:spcPct val="0"/>
                </a:spcAft>
                <a:tabLst>
                  <a:tab pos="4483100" algn="ctr"/>
                  <a:tab pos="8072438" algn="r"/>
                </a:tabLst>
                <a:defRPr/>
              </a:pPr>
              <a:t>‹#›</a:t>
            </a:fld>
            <a:r>
              <a:rPr lang="en-GB" sz="900" dirty="0">
                <a:solidFill>
                  <a:srgbClr val="FFFFFF"/>
                </a:solidFill>
              </a:rPr>
              <a:t>	www.sitecore.net		</a:t>
            </a:r>
          </a:p>
        </p:txBody>
      </p:sp>
    </p:spTree>
    <p:extLst>
      <p:ext uri="{BB962C8B-B14F-4D97-AF65-F5344CB8AC3E}">
        <p14:creationId xmlns:p14="http://schemas.microsoft.com/office/powerpoint/2010/main" val="374941157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iming>
    <p:tnLst>
      <p:par>
        <p:cTn id="1" dur="indefinite" restart="never" nodeType="tmRoot"/>
      </p:par>
    </p:tnLst>
  </p:timing>
  <p:txStyles>
    <p:titleStyle>
      <a:lvl1pPr algn="l" rtl="0" eaLnBrk="0" fontAlgn="base" hangingPunct="0">
        <a:spcBef>
          <a:spcPct val="0"/>
        </a:spcBef>
        <a:spcAft>
          <a:spcPct val="0"/>
        </a:spcAft>
        <a:defRPr sz="2400" spc="-150">
          <a:solidFill>
            <a:srgbClr val="EF4338"/>
          </a:solidFill>
          <a:latin typeface="Arial Black" pitchFamily="34" charset="0"/>
          <a:ea typeface="+mj-ea"/>
          <a:cs typeface="+mj-cs"/>
        </a:defRPr>
      </a:lvl1pPr>
      <a:lvl2pPr algn="l" rtl="0" eaLnBrk="0" fontAlgn="base" hangingPunct="0">
        <a:spcBef>
          <a:spcPct val="0"/>
        </a:spcBef>
        <a:spcAft>
          <a:spcPct val="0"/>
        </a:spcAft>
        <a:defRPr sz="2400">
          <a:solidFill>
            <a:srgbClr val="EF4338"/>
          </a:solidFill>
          <a:latin typeface="Arial Black" pitchFamily="34" charset="0"/>
        </a:defRPr>
      </a:lvl2pPr>
      <a:lvl3pPr algn="l" rtl="0" eaLnBrk="0" fontAlgn="base" hangingPunct="0">
        <a:spcBef>
          <a:spcPct val="0"/>
        </a:spcBef>
        <a:spcAft>
          <a:spcPct val="0"/>
        </a:spcAft>
        <a:defRPr sz="2400">
          <a:solidFill>
            <a:srgbClr val="EF4338"/>
          </a:solidFill>
          <a:latin typeface="Arial Black" pitchFamily="34" charset="0"/>
        </a:defRPr>
      </a:lvl3pPr>
      <a:lvl4pPr algn="l" rtl="0" eaLnBrk="0" fontAlgn="base" hangingPunct="0">
        <a:spcBef>
          <a:spcPct val="0"/>
        </a:spcBef>
        <a:spcAft>
          <a:spcPct val="0"/>
        </a:spcAft>
        <a:defRPr sz="2400">
          <a:solidFill>
            <a:srgbClr val="EF4338"/>
          </a:solidFill>
          <a:latin typeface="Arial Black" pitchFamily="34" charset="0"/>
        </a:defRPr>
      </a:lvl4pPr>
      <a:lvl5pPr algn="l" rtl="0" eaLnBrk="0" fontAlgn="base" hangingPunct="0">
        <a:spcBef>
          <a:spcPct val="0"/>
        </a:spcBef>
        <a:spcAft>
          <a:spcPct val="0"/>
        </a:spcAft>
        <a:defRPr sz="2400">
          <a:solidFill>
            <a:srgbClr val="EF4338"/>
          </a:solidFill>
          <a:latin typeface="Arial Black" pitchFamily="34" charset="0"/>
        </a:defRPr>
      </a:lvl5pPr>
      <a:lvl6pPr marL="457200" algn="l" rtl="0" fontAlgn="base">
        <a:spcBef>
          <a:spcPct val="0"/>
        </a:spcBef>
        <a:spcAft>
          <a:spcPct val="0"/>
        </a:spcAft>
        <a:defRPr sz="2400">
          <a:solidFill>
            <a:srgbClr val="EF4338"/>
          </a:solidFill>
          <a:latin typeface="Arial" charset="0"/>
        </a:defRPr>
      </a:lvl6pPr>
      <a:lvl7pPr marL="914400" algn="l" rtl="0" fontAlgn="base">
        <a:spcBef>
          <a:spcPct val="0"/>
        </a:spcBef>
        <a:spcAft>
          <a:spcPct val="0"/>
        </a:spcAft>
        <a:defRPr sz="2400">
          <a:solidFill>
            <a:srgbClr val="EF4338"/>
          </a:solidFill>
          <a:latin typeface="Arial" charset="0"/>
        </a:defRPr>
      </a:lvl7pPr>
      <a:lvl8pPr marL="1371600" algn="l" rtl="0" fontAlgn="base">
        <a:spcBef>
          <a:spcPct val="0"/>
        </a:spcBef>
        <a:spcAft>
          <a:spcPct val="0"/>
        </a:spcAft>
        <a:defRPr sz="2400">
          <a:solidFill>
            <a:srgbClr val="EF4338"/>
          </a:solidFill>
          <a:latin typeface="Arial" charset="0"/>
        </a:defRPr>
      </a:lvl8pPr>
      <a:lvl9pPr marL="1828800" algn="l" rtl="0" fontAlgn="base">
        <a:spcBef>
          <a:spcPct val="0"/>
        </a:spcBef>
        <a:spcAft>
          <a:spcPct val="0"/>
        </a:spcAft>
        <a:defRPr sz="2400">
          <a:solidFill>
            <a:srgbClr val="EF4338"/>
          </a:solidFill>
          <a:latin typeface="Arial" charset="0"/>
        </a:defRPr>
      </a:lvl9pPr>
    </p:titleStyle>
    <p:bodyStyle>
      <a:lvl1pPr marL="342900" indent="-342900" algn="l" rtl="0" eaLnBrk="0" fontAlgn="base" hangingPunct="0">
        <a:spcBef>
          <a:spcPct val="50000"/>
        </a:spcBef>
        <a:spcAft>
          <a:spcPct val="0"/>
        </a:spcAft>
        <a:buClr>
          <a:srgbClr val="EF4338"/>
        </a:buClr>
        <a:buSzPct val="120000"/>
        <a:buFont typeface="Wingdings" pitchFamily="2" charset="2"/>
        <a:buChar char="§"/>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Font typeface="Wingdings" pitchFamily="2" charset="2"/>
        <a:buChar char="§"/>
        <a:defRPr sz="2000">
          <a:solidFill>
            <a:schemeClr val="tx1"/>
          </a:solidFill>
          <a:latin typeface="+mn-lt"/>
        </a:defRPr>
      </a:lvl2pPr>
      <a:lvl3pPr marL="1143000" indent="-228600" algn="l" rtl="0" eaLnBrk="0" fontAlgn="base" hangingPunct="0">
        <a:spcBef>
          <a:spcPct val="20000"/>
        </a:spcBef>
        <a:spcAft>
          <a:spcPct val="0"/>
        </a:spcAft>
        <a:buClr>
          <a:srgbClr val="EF4338"/>
        </a:buClr>
        <a:buSzPct val="70000"/>
        <a:buFont typeface="Wingdings" pitchFamily="2" charset="2"/>
        <a:buChar char="§"/>
        <a:defRPr sz="1600">
          <a:solidFill>
            <a:schemeClr val="tx1"/>
          </a:solidFill>
          <a:latin typeface="+mn-lt"/>
        </a:defRPr>
      </a:lvl3pPr>
      <a:lvl4pPr marL="1600200" indent="-228600" algn="l" rtl="0" eaLnBrk="0" fontAlgn="base" hangingPunct="0">
        <a:spcBef>
          <a:spcPct val="20000"/>
        </a:spcBef>
        <a:spcAft>
          <a:spcPct val="0"/>
        </a:spcAft>
        <a:buClr>
          <a:srgbClr val="EF4338"/>
        </a:buClr>
        <a:buSzPct val="50000"/>
        <a:buFont typeface="Wingdings" pitchFamily="2" charset="2"/>
        <a:buChar char="§"/>
        <a:defRPr sz="1400">
          <a:solidFill>
            <a:schemeClr val="tx1"/>
          </a:solidFill>
          <a:latin typeface="+mn-lt"/>
        </a:defRPr>
      </a:lvl4pPr>
      <a:lvl5pPr marL="2057400" indent="-228600" algn="l" rtl="0" eaLnBrk="0" fontAlgn="base" hangingPunct="0">
        <a:spcBef>
          <a:spcPct val="20000"/>
        </a:spcBef>
        <a:spcAft>
          <a:spcPct val="0"/>
        </a:spcAft>
        <a:buClr>
          <a:srgbClr val="EF4338"/>
        </a:buClr>
        <a:buSzPct val="50000"/>
        <a:buFont typeface="Wingdings" pitchFamily="2" charset="2"/>
        <a:buChar char="§"/>
        <a:defRPr sz="1200">
          <a:solidFill>
            <a:schemeClr val="tx1"/>
          </a:solidFill>
          <a:latin typeface="+mn-lt"/>
        </a:defRPr>
      </a:lvl5pPr>
      <a:lvl6pPr marL="2514600" indent="-228600" algn="l" rtl="0" fontAlgn="base">
        <a:spcBef>
          <a:spcPct val="20000"/>
        </a:spcBef>
        <a:spcAft>
          <a:spcPct val="0"/>
        </a:spcAft>
        <a:buClr>
          <a:srgbClr val="EF4338"/>
        </a:buClr>
        <a:buSzPct val="50000"/>
        <a:buChar char="•"/>
        <a:defRPr sz="1200">
          <a:solidFill>
            <a:schemeClr val="tx1"/>
          </a:solidFill>
          <a:latin typeface="+mn-lt"/>
        </a:defRPr>
      </a:lvl6pPr>
      <a:lvl7pPr marL="2971800" indent="-228600" algn="l" rtl="0" fontAlgn="base">
        <a:spcBef>
          <a:spcPct val="20000"/>
        </a:spcBef>
        <a:spcAft>
          <a:spcPct val="0"/>
        </a:spcAft>
        <a:buClr>
          <a:srgbClr val="EF4338"/>
        </a:buClr>
        <a:buSzPct val="50000"/>
        <a:buChar char="•"/>
        <a:defRPr sz="1200">
          <a:solidFill>
            <a:schemeClr val="tx1"/>
          </a:solidFill>
          <a:latin typeface="+mn-lt"/>
        </a:defRPr>
      </a:lvl7pPr>
      <a:lvl8pPr marL="3429000" indent="-228600" algn="l" rtl="0" fontAlgn="base">
        <a:spcBef>
          <a:spcPct val="20000"/>
        </a:spcBef>
        <a:spcAft>
          <a:spcPct val="0"/>
        </a:spcAft>
        <a:buClr>
          <a:srgbClr val="EF4338"/>
        </a:buClr>
        <a:buSzPct val="50000"/>
        <a:buChar char="•"/>
        <a:defRPr sz="1200">
          <a:solidFill>
            <a:schemeClr val="tx1"/>
          </a:solidFill>
          <a:latin typeface="+mn-lt"/>
        </a:defRPr>
      </a:lvl8pPr>
      <a:lvl9pPr marL="3886200" indent="-228600" algn="l" rtl="0" fontAlgn="base">
        <a:spcBef>
          <a:spcPct val="20000"/>
        </a:spcBef>
        <a:spcAft>
          <a:spcPct val="0"/>
        </a:spcAft>
        <a:buClr>
          <a:srgbClr val="EF4338"/>
        </a:buClr>
        <a:buSzPct val="5000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PPT_Design1_footerArt.jpg"/>
          <p:cNvPicPr>
            <a:picLocks/>
          </p:cNvPicPr>
          <p:nvPr/>
        </p:nvPicPr>
        <p:blipFill>
          <a:blip r:embed="rId10"/>
          <a:stretch>
            <a:fillRect/>
          </a:stretch>
        </p:blipFill>
        <p:spPr>
          <a:xfrm>
            <a:off x="-9126" y="6337301"/>
            <a:ext cx="9171414" cy="538987"/>
          </a:xfrm>
          <a:prstGeom prst="rect">
            <a:avLst/>
          </a:prstGeom>
        </p:spPr>
      </p:pic>
      <p:sp>
        <p:nvSpPr>
          <p:cNvPr id="2" name="Title Placeholder 1"/>
          <p:cNvSpPr>
            <a:spLocks noGrp="1"/>
          </p:cNvSpPr>
          <p:nvPr>
            <p:ph type="title"/>
          </p:nvPr>
        </p:nvSpPr>
        <p:spPr>
          <a:xfrm>
            <a:off x="457200" y="304800"/>
            <a:ext cx="8229600" cy="11430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p:nvSpPr>
        <p:spPr>
          <a:xfrm>
            <a:off x="4114800" y="6557727"/>
            <a:ext cx="4879810" cy="338554"/>
          </a:xfrm>
          <a:prstGeom prst="rect">
            <a:avLst/>
          </a:prstGeom>
          <a:noFill/>
        </p:spPr>
        <p:txBody>
          <a:bodyPr wrap="square" rtlCol="0">
            <a:spAutoFit/>
          </a:bodyPr>
          <a:lstStyle/>
          <a:p>
            <a:pPr algn="r" fontAlgn="base">
              <a:spcBef>
                <a:spcPct val="0"/>
              </a:spcBef>
              <a:spcAft>
                <a:spcPct val="0"/>
              </a:spcAft>
            </a:pPr>
            <a:r>
              <a:rPr lang="en-US" sz="800" dirty="0">
                <a:solidFill>
                  <a:srgbClr val="000000"/>
                </a:solidFill>
                <a:latin typeface="Arial"/>
                <a:cs typeface="Arial"/>
              </a:rPr>
              <a:t>www.sitecore.net</a:t>
            </a:r>
            <a:endParaRPr lang="en-US" sz="800" dirty="0">
              <a:solidFill>
                <a:prstClr val="black"/>
              </a:solidFill>
              <a:latin typeface="Arial"/>
              <a:cs typeface="Arial"/>
            </a:endParaRPr>
          </a:p>
          <a:p>
            <a:pPr algn="r" fontAlgn="base">
              <a:spcBef>
                <a:spcPct val="0"/>
              </a:spcBef>
              <a:spcAft>
                <a:spcPct val="0"/>
              </a:spcAft>
            </a:pPr>
            <a:endParaRPr lang="en-US" sz="800" dirty="0">
              <a:solidFill>
                <a:srgbClr val="000000"/>
              </a:solidFill>
            </a:endParaRPr>
          </a:p>
        </p:txBody>
      </p:sp>
      <p:pic>
        <p:nvPicPr>
          <p:cNvPr id="7" name="Picture 6" descr="Sitecore_color_horz.eps"/>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1"/>
              <a:stretch>
                <a:fillRect/>
              </a:stretch>
            </p:blipFill>
          </mc:Choice>
          <mc:Fallback>
            <p:blipFill>
              <a:blip r:embed="rId12"/>
              <a:stretch>
                <a:fillRect/>
              </a:stretch>
            </p:blipFill>
          </mc:Fallback>
        </mc:AlternateContent>
        <p:spPr>
          <a:xfrm>
            <a:off x="196718" y="6481697"/>
            <a:ext cx="1198438" cy="307039"/>
          </a:xfrm>
          <a:prstGeom prst="rect">
            <a:avLst/>
          </a:prstGeom>
        </p:spPr>
      </p:pic>
    </p:spTree>
    <p:extLst>
      <p:ext uri="{BB962C8B-B14F-4D97-AF65-F5344CB8AC3E}">
        <p14:creationId xmlns:p14="http://schemas.microsoft.com/office/powerpoint/2010/main" val="283456736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Lst>
  <p:transition spd="med">
    <p:wipe/>
  </p:transition>
  <p:timing>
    <p:tnLst>
      <p:par>
        <p:cTn id="1" dur="indefinite" restart="never" nodeType="tmRoot"/>
      </p:par>
    </p:tnLst>
  </p:timing>
  <p:txStyles>
    <p:titleStyle>
      <a:lvl1pPr algn="l" defTabSz="457200" rtl="0" eaLnBrk="1" latinLnBrk="0" hangingPunct="1">
        <a:spcBef>
          <a:spcPct val="0"/>
        </a:spcBef>
        <a:buNone/>
        <a:defRPr sz="3200" kern="1200" spc="0">
          <a:solidFill>
            <a:schemeClr val="tx1"/>
          </a:solidFill>
          <a:latin typeface="+mj-lt"/>
          <a:ea typeface="+mj-ea"/>
          <a:cs typeface="+mj-cs"/>
        </a:defRPr>
      </a:lvl1pPr>
    </p:titleStyle>
    <p:bodyStyle>
      <a:lvl1pPr marL="227013" indent="-227013" algn="l" defTabSz="457200" rtl="0" eaLnBrk="1" latinLnBrk="0" hangingPunct="1">
        <a:spcBef>
          <a:spcPct val="20000"/>
        </a:spcBef>
        <a:buClr>
          <a:schemeClr val="accent1"/>
        </a:buClr>
        <a:buFont typeface="Wingdings" charset="2"/>
        <a:buChar char="§"/>
        <a:defRPr sz="2200" kern="1200">
          <a:solidFill>
            <a:schemeClr val="tx1"/>
          </a:solidFill>
          <a:latin typeface="+mn-lt"/>
          <a:ea typeface="+mn-ea"/>
          <a:cs typeface="+mn-cs"/>
        </a:defRPr>
      </a:lvl1pPr>
      <a:lvl2pPr marL="681038" indent="-223838" algn="l" defTabSz="457200" rtl="0" eaLnBrk="1" latinLnBrk="0" hangingPunct="1">
        <a:spcBef>
          <a:spcPct val="20000"/>
        </a:spcBef>
        <a:buFont typeface="Arial"/>
        <a:buChar char="•"/>
        <a:defRPr sz="1800" kern="1200">
          <a:solidFill>
            <a:schemeClr val="tx1"/>
          </a:solidFill>
          <a:latin typeface="+mn-lt"/>
          <a:ea typeface="+mn-ea"/>
          <a:cs typeface="+mn-cs"/>
        </a:defRPr>
      </a:lvl2pPr>
      <a:lvl3pPr marL="11430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xml"/><Relationship Id="rId1" Type="http://schemas.openxmlformats.org/officeDocument/2006/relationships/slideLayout" Target="../slideLayouts/slideLayout154.xml"/></Relationships>
</file>

<file path=ppt/slides/_rels/slide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xml"/><Relationship Id="rId1" Type="http://schemas.openxmlformats.org/officeDocument/2006/relationships/slideLayout" Target="../slideLayouts/slideLayout152.xml"/></Relationships>
</file>

<file path=ppt/slides/_rels/slide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142.xml"/></Relationships>
</file>

<file path=ppt/slides/_rels/slide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114.xml"/><Relationship Id="rId4" Type="http://schemas.openxmlformats.org/officeDocument/2006/relationships/image" Target="../media/image117.png"/></Relationships>
</file>

<file path=ppt/slides/_rels/slide1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3.xml"/><Relationship Id="rId1" Type="http://schemas.openxmlformats.org/officeDocument/2006/relationships/slideLayout" Target="../slideLayouts/slideLayout64.xml"/><Relationship Id="rId4" Type="http://schemas.openxmlformats.org/officeDocument/2006/relationships/image" Target="../media/image1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0.xml"/></Relationships>
</file>

<file path=ppt/slides/_rels/slide1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jpe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image" Target="../media/image122.gif"/><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hyperlink" Target="http://www.marketo.com/" TargetMode="External"/><Relationship Id="rId9" Type="http://schemas.openxmlformats.org/officeDocument/2006/relationships/image" Target="../media/image1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25.xml"/></Relationships>
</file>

<file path=ppt/slides/_rels/slide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29.png"/><Relationship Id="rId1" Type="http://schemas.openxmlformats.org/officeDocument/2006/relationships/slideLayout" Target="../slideLayouts/slideLayout116.xml"/><Relationship Id="rId4" Type="http://schemas.openxmlformats.org/officeDocument/2006/relationships/image" Target="../media/image1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38.png"/><Relationship Id="rId18" Type="http://schemas.openxmlformats.org/officeDocument/2006/relationships/image" Target="../media/image143.png"/><Relationship Id="rId3" Type="http://schemas.openxmlformats.org/officeDocument/2006/relationships/image" Target="../media/image133.jpeg"/><Relationship Id="rId7" Type="http://schemas.openxmlformats.org/officeDocument/2006/relationships/diagramColors" Target="../diagrams/colors1.xml"/><Relationship Id="rId12" Type="http://schemas.openxmlformats.org/officeDocument/2006/relationships/image" Target="../media/image137.png"/><Relationship Id="rId17" Type="http://schemas.openxmlformats.org/officeDocument/2006/relationships/image" Target="../media/image142.png"/><Relationship Id="rId2" Type="http://schemas.openxmlformats.org/officeDocument/2006/relationships/notesSlide" Target="../notesSlides/notesSlide21.xml"/><Relationship Id="rId16" Type="http://schemas.openxmlformats.org/officeDocument/2006/relationships/image" Target="../media/image141.png"/><Relationship Id="rId1" Type="http://schemas.openxmlformats.org/officeDocument/2006/relationships/slideLayout" Target="../slideLayouts/slideLayout83.xml"/><Relationship Id="rId6" Type="http://schemas.openxmlformats.org/officeDocument/2006/relationships/diagramQuickStyle" Target="../diagrams/quickStyle1.xml"/><Relationship Id="rId11" Type="http://schemas.openxmlformats.org/officeDocument/2006/relationships/image" Target="../media/image136.png"/><Relationship Id="rId5" Type="http://schemas.openxmlformats.org/officeDocument/2006/relationships/diagramLayout" Target="../diagrams/layout1.xml"/><Relationship Id="rId15" Type="http://schemas.openxmlformats.org/officeDocument/2006/relationships/image" Target="../media/image140.png"/><Relationship Id="rId10" Type="http://schemas.openxmlformats.org/officeDocument/2006/relationships/image" Target="../media/image135.png"/><Relationship Id="rId19" Type="http://schemas.openxmlformats.org/officeDocument/2006/relationships/image" Target="../media/image144.png"/><Relationship Id="rId4" Type="http://schemas.openxmlformats.org/officeDocument/2006/relationships/diagramData" Target="../diagrams/data1.xml"/><Relationship Id="rId9" Type="http://schemas.openxmlformats.org/officeDocument/2006/relationships/image" Target="../media/image134.png"/><Relationship Id="rId14" Type="http://schemas.openxmlformats.org/officeDocument/2006/relationships/image" Target="../media/image139.png"/></Relationships>
</file>

<file path=ppt/slides/_rels/slide2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2.xml"/><Relationship Id="rId1" Type="http://schemas.openxmlformats.org/officeDocument/2006/relationships/slideLayout" Target="../slideLayouts/slideLayout140.xml"/><Relationship Id="rId4" Type="http://schemas.openxmlformats.org/officeDocument/2006/relationships/hyperlink" Target="../Documents%20and%20Settings/20-Branding/Paperline/Template/03%20-%20Kasper%20Kj&#230;rbye%20Larsen%20-%20Content%20Management%20Systems.ppt#-1,1,Content Management System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46.gif"/><Relationship Id="rId2" Type="http://schemas.openxmlformats.org/officeDocument/2006/relationships/notesSlide" Target="../notesSlides/notesSlide23.xml"/><Relationship Id="rId1" Type="http://schemas.openxmlformats.org/officeDocument/2006/relationships/slideLayout" Target="../slideLayouts/slideLayout140.xml"/><Relationship Id="rId4" Type="http://schemas.openxmlformats.org/officeDocument/2006/relationships/hyperlink" Target="../Documents%20and%20Settings/20-Branding/Paperline/Template/03%20-%20Kasper%20Kj&#230;rbye%20Larsen%20-%20Content%20Management%20Systems.ppt#-1,1,Content Management Systems"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6.jpeg"/><Relationship Id="rId3" Type="http://schemas.openxmlformats.org/officeDocument/2006/relationships/image" Target="../media/image147.jpeg"/><Relationship Id="rId7" Type="http://schemas.openxmlformats.org/officeDocument/2006/relationships/image" Target="../media/image151.jpeg"/><Relationship Id="rId12" Type="http://schemas.openxmlformats.org/officeDocument/2006/relationships/image" Target="../media/image155.jpeg"/><Relationship Id="rId2" Type="http://schemas.openxmlformats.org/officeDocument/2006/relationships/notesSlide" Target="../notesSlides/notesSlide24.xml"/><Relationship Id="rId1" Type="http://schemas.openxmlformats.org/officeDocument/2006/relationships/slideLayout" Target="../slideLayouts/slideLayout140.xml"/><Relationship Id="rId6" Type="http://schemas.openxmlformats.org/officeDocument/2006/relationships/image" Target="../media/image150.jpeg"/><Relationship Id="rId11" Type="http://schemas.openxmlformats.org/officeDocument/2006/relationships/image" Target="../media/image154.jpeg"/><Relationship Id="rId5" Type="http://schemas.openxmlformats.org/officeDocument/2006/relationships/image" Target="../media/image149.jpeg"/><Relationship Id="rId10" Type="http://schemas.openxmlformats.org/officeDocument/2006/relationships/hyperlink" Target="https://signup.cj.com/member/brandedPublisherSignUp.do?air_refmerchantid=2466495" TargetMode="External"/><Relationship Id="rId4" Type="http://schemas.openxmlformats.org/officeDocument/2006/relationships/image" Target="../media/image148.jpeg"/><Relationship Id="rId9" Type="http://schemas.openxmlformats.org/officeDocument/2006/relationships/image" Target="../media/image153.gif"/><Relationship Id="rId14" Type="http://schemas.openxmlformats.org/officeDocument/2006/relationships/hyperlink" Target="../Documents%20and%20Settings/20-Branding/Paperline/Template/03%20-%20Kasper%20Kj&#230;rbye%20Larsen%20-%20Content%20Management%20Systems.ppt#-1,1,Content Management System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5.xml"/><Relationship Id="rId1" Type="http://schemas.openxmlformats.org/officeDocument/2006/relationships/slideLayout" Target="../slideLayouts/slideLayout140.xml"/><Relationship Id="rId5" Type="http://schemas.openxmlformats.org/officeDocument/2006/relationships/hyperlink" Target="../Documents%20and%20Settings/20-Branding/Paperline/Template/03%20-%20Kasper%20Kj&#230;rbye%20Larsen%20-%20Content%20Management%20Systems.ppt#-1,1,Content Management Systems" TargetMode="External"/><Relationship Id="rId4" Type="http://schemas.openxmlformats.org/officeDocument/2006/relationships/image" Target="../media/image15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hyperlink" Target="../Documents%20and%20Settings/20-Branding/Paperline/Template/03%20-%20Kasper%20Kj&#230;rbye%20Larsen%20-%20Content%20Management%20Systems.ppt#-1,1,Content Management Systems" TargetMode="External"/><Relationship Id="rId1" Type="http://schemas.openxmlformats.org/officeDocument/2006/relationships/slideLayout" Target="../slideLayouts/slideLayout140.xml"/></Relationships>
</file>

<file path=ppt/slides/_rels/slide3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9.xml"/><Relationship Id="rId4" Type="http://schemas.openxmlformats.org/officeDocument/2006/relationships/image" Target="../media/image164.png"/></Relationships>
</file>

<file path=ppt/slides/_rels/slide3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2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5.xml"/><Relationship Id="rId1" Type="http://schemas.openxmlformats.org/officeDocument/2006/relationships/slideLayout" Target="../slideLayouts/slideLayout29.xml"/><Relationship Id="rId4" Type="http://schemas.openxmlformats.org/officeDocument/2006/relationships/image" Target="../media/image17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7.xml"/><Relationship Id="rId1" Type="http://schemas.openxmlformats.org/officeDocument/2006/relationships/slideLayout" Target="../slideLayouts/slideLayout2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0.xml"/><Relationship Id="rId1" Type="http://schemas.openxmlformats.org/officeDocument/2006/relationships/slideLayout" Target="../slideLayouts/slideLayout29.xml"/><Relationship Id="rId5" Type="http://schemas.openxmlformats.org/officeDocument/2006/relationships/image" Target="../media/image173.png"/><Relationship Id="rId4" Type="http://schemas.openxmlformats.org/officeDocument/2006/relationships/image" Target="../media/image172.jpeg"/></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1.xml"/><Relationship Id="rId1" Type="http://schemas.openxmlformats.org/officeDocument/2006/relationships/slideLayout" Target="../slideLayouts/slideLayout2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0.xml"/></Relationships>
</file>

<file path=ppt/slides/_rels/slide5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Documents%20and%20Settings/20-Branding/Paperline/Template/03%20-%20Kasper%20Kj&#230;rbye%20Larsen%20-%20Content%20Management%20Systems.ppt#-1,1,Content Management Systems"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177.png"/></Relationships>
</file>

<file path=ppt/slides/_rels/slide5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6.xml"/><Relationship Id="rId1" Type="http://schemas.openxmlformats.org/officeDocument/2006/relationships/slideLayout" Target="../slideLayouts/slideLayout158.xml"/><Relationship Id="rId5" Type="http://schemas.openxmlformats.org/officeDocument/2006/relationships/hyperlink" Target="http://my.gartner.com/portal/server.pt?open=512&amp;objID=256&amp;mode=2&amp;PageID=2350941&amp;authorId=31763" TargetMode="External"/><Relationship Id="rId4" Type="http://schemas.openxmlformats.org/officeDocument/2006/relationships/hyperlink" Target="http://my.gartner.com/portal/server.pt?open=512&amp;objID=256&amp;mode=2&amp;PageID=2350941&amp;authorId=3824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hyperlink" Target="http://en.wikipedia.org/wiki/File:Royal_Bank_of_Scotland_Logo.svg" TargetMode="External"/><Relationship Id="rId3" Type="http://schemas.openxmlformats.org/officeDocument/2006/relationships/image" Target="../media/image22.png"/><Relationship Id="rId21" Type="http://schemas.openxmlformats.org/officeDocument/2006/relationships/image" Target="../media/image40.png"/><Relationship Id="rId34" Type="http://schemas.openxmlformats.org/officeDocument/2006/relationships/image" Target="../media/image53.png"/><Relationship Id="rId42" Type="http://schemas.openxmlformats.org/officeDocument/2006/relationships/image" Target="../media/image60.gif"/><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image" Target="../media/image52.png"/><Relationship Id="rId38" Type="http://schemas.openxmlformats.org/officeDocument/2006/relationships/image" Target="../media/image57.gif"/><Relationship Id="rId46" Type="http://schemas.openxmlformats.org/officeDocument/2006/relationships/image" Target="../media/image64.png"/><Relationship Id="rId2" Type="http://schemas.openxmlformats.org/officeDocument/2006/relationships/notesSlide" Target="../notesSlides/notesSlide7.xml"/><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gif"/><Relationship Id="rId41" Type="http://schemas.openxmlformats.org/officeDocument/2006/relationships/image" Target="../media/image59.png"/><Relationship Id="rId1" Type="http://schemas.openxmlformats.org/officeDocument/2006/relationships/slideLayout" Target="../slideLayouts/slideLayout11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jpeg"/><Relationship Id="rId40" Type="http://schemas.openxmlformats.org/officeDocument/2006/relationships/image" Target="../media/image58.png"/><Relationship Id="rId45" Type="http://schemas.openxmlformats.org/officeDocument/2006/relationships/image" Target="../media/image63.jpe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29.png"/><Relationship Id="rId19" Type="http://schemas.openxmlformats.org/officeDocument/2006/relationships/image" Target="../media/image38.png"/><Relationship Id="rId31" Type="http://schemas.openxmlformats.org/officeDocument/2006/relationships/image" Target="../media/image50.jpeg"/><Relationship Id="rId44" Type="http://schemas.openxmlformats.org/officeDocument/2006/relationships/image" Target="../media/image62.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54.png"/><Relationship Id="rId43" Type="http://schemas.openxmlformats.org/officeDocument/2006/relationships/image" Target="../media/image61.png"/></Relationships>
</file>

<file path=ppt/slides/_rels/slide9.xml.rels><?xml version="1.0" encoding="UTF-8" standalone="yes"?>
<Relationships xmlns="http://schemas.openxmlformats.org/package/2006/relationships"><Relationship Id="rId13" Type="http://schemas.openxmlformats.org/officeDocument/2006/relationships/image" Target="../media/image72.jpeg"/><Relationship Id="rId18" Type="http://schemas.openxmlformats.org/officeDocument/2006/relationships/image" Target="../media/image76.png"/><Relationship Id="rId26" Type="http://schemas.openxmlformats.org/officeDocument/2006/relationships/image" Target="../media/image83.png"/><Relationship Id="rId39" Type="http://schemas.openxmlformats.org/officeDocument/2006/relationships/image" Target="../media/image95.gif"/><Relationship Id="rId21" Type="http://schemas.openxmlformats.org/officeDocument/2006/relationships/image" Target="../media/image79.png"/><Relationship Id="rId34" Type="http://schemas.openxmlformats.org/officeDocument/2006/relationships/image" Target="../media/image90.jpeg"/><Relationship Id="rId42" Type="http://schemas.openxmlformats.org/officeDocument/2006/relationships/image" Target="../media/image98.jpeg"/><Relationship Id="rId47" Type="http://schemas.openxmlformats.org/officeDocument/2006/relationships/image" Target="../media/image102.jpeg"/><Relationship Id="rId50" Type="http://schemas.openxmlformats.org/officeDocument/2006/relationships/image" Target="../media/image105.png"/><Relationship Id="rId55" Type="http://schemas.openxmlformats.org/officeDocument/2006/relationships/image" Target="../media/image110.jpeg"/><Relationship Id="rId7" Type="http://schemas.openxmlformats.org/officeDocument/2006/relationships/image" Target="../media/image62.png"/><Relationship Id="rId12" Type="http://schemas.openxmlformats.org/officeDocument/2006/relationships/image" Target="../media/image71.jpeg"/><Relationship Id="rId17" Type="http://schemas.openxmlformats.org/officeDocument/2006/relationships/image" Target="../media/image75.gif"/><Relationship Id="rId25" Type="http://schemas.openxmlformats.org/officeDocument/2006/relationships/image" Target="../media/image82.jpeg"/><Relationship Id="rId33" Type="http://schemas.openxmlformats.org/officeDocument/2006/relationships/hyperlink" Target="http://www.mccormick.com/" TargetMode="External"/><Relationship Id="rId38" Type="http://schemas.openxmlformats.org/officeDocument/2006/relationships/image" Target="../media/image94.jpeg"/><Relationship Id="rId46" Type="http://schemas.openxmlformats.org/officeDocument/2006/relationships/image" Target="../media/image101.gif"/><Relationship Id="rId2" Type="http://schemas.openxmlformats.org/officeDocument/2006/relationships/notesSlide" Target="../notesSlides/notesSlide8.xml"/><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image" Target="../media/image86.png"/><Relationship Id="rId41" Type="http://schemas.openxmlformats.org/officeDocument/2006/relationships/image" Target="../media/image97.png"/><Relationship Id="rId54" Type="http://schemas.openxmlformats.org/officeDocument/2006/relationships/image" Target="../media/image109.jpeg"/><Relationship Id="rId1" Type="http://schemas.openxmlformats.org/officeDocument/2006/relationships/slideLayout" Target="../slideLayouts/slideLayout112.xml"/><Relationship Id="rId6" Type="http://schemas.openxmlformats.org/officeDocument/2006/relationships/image" Target="../media/image66.png"/><Relationship Id="rId11" Type="http://schemas.openxmlformats.org/officeDocument/2006/relationships/image" Target="../media/image70.jpeg"/><Relationship Id="rId24" Type="http://schemas.openxmlformats.org/officeDocument/2006/relationships/image" Target="../media/image81.png"/><Relationship Id="rId32" Type="http://schemas.openxmlformats.org/officeDocument/2006/relationships/image" Target="../media/image89.png"/><Relationship Id="rId37" Type="http://schemas.openxmlformats.org/officeDocument/2006/relationships/image" Target="../media/image93.png"/><Relationship Id="rId40" Type="http://schemas.openxmlformats.org/officeDocument/2006/relationships/image" Target="../media/image96.jpeg"/><Relationship Id="rId45" Type="http://schemas.openxmlformats.org/officeDocument/2006/relationships/image" Target="../media/image100.jpeg"/><Relationship Id="rId53" Type="http://schemas.openxmlformats.org/officeDocument/2006/relationships/image" Target="../media/image108.png"/><Relationship Id="rId5" Type="http://schemas.openxmlformats.org/officeDocument/2006/relationships/hyperlink" Target="http://www.starbucks.com/" TargetMode="External"/><Relationship Id="rId15" Type="http://schemas.openxmlformats.org/officeDocument/2006/relationships/hyperlink" Target="http://www.webtrends.com/" TargetMode="External"/><Relationship Id="rId23" Type="http://schemas.openxmlformats.org/officeDocument/2006/relationships/hyperlink" Target="http://www.naa.org/Home/NAAOrg.aspx" TargetMode="External"/><Relationship Id="rId28" Type="http://schemas.openxmlformats.org/officeDocument/2006/relationships/image" Target="../media/image85.png"/><Relationship Id="rId36" Type="http://schemas.openxmlformats.org/officeDocument/2006/relationships/image" Target="../media/image92.jpeg"/><Relationship Id="rId49" Type="http://schemas.openxmlformats.org/officeDocument/2006/relationships/image" Target="../media/image104.jpeg"/><Relationship Id="rId57" Type="http://schemas.openxmlformats.org/officeDocument/2006/relationships/image" Target="../media/image112.gif"/><Relationship Id="rId10" Type="http://schemas.openxmlformats.org/officeDocument/2006/relationships/image" Target="../media/image69.jpeg"/><Relationship Id="rId19" Type="http://schemas.openxmlformats.org/officeDocument/2006/relationships/image" Target="../media/image77.png"/><Relationship Id="rId31" Type="http://schemas.openxmlformats.org/officeDocument/2006/relationships/image" Target="../media/image88.png"/><Relationship Id="rId44" Type="http://schemas.openxmlformats.org/officeDocument/2006/relationships/image" Target="../media/image99.png"/><Relationship Id="rId52" Type="http://schemas.openxmlformats.org/officeDocument/2006/relationships/image" Target="../media/image107.png"/><Relationship Id="rId4" Type="http://schemas.openxmlformats.org/officeDocument/2006/relationships/image" Target="../media/image65.gif"/><Relationship Id="rId9" Type="http://schemas.openxmlformats.org/officeDocument/2006/relationships/image" Target="../media/image68.jpeg"/><Relationship Id="rId14" Type="http://schemas.openxmlformats.org/officeDocument/2006/relationships/image" Target="../media/image73.png"/><Relationship Id="rId22" Type="http://schemas.openxmlformats.org/officeDocument/2006/relationships/image" Target="../media/image80.jpeg"/><Relationship Id="rId27" Type="http://schemas.openxmlformats.org/officeDocument/2006/relationships/image" Target="../media/image84.gif"/><Relationship Id="rId30" Type="http://schemas.openxmlformats.org/officeDocument/2006/relationships/image" Target="../media/image87.png"/><Relationship Id="rId35" Type="http://schemas.openxmlformats.org/officeDocument/2006/relationships/image" Target="../media/image91.png"/><Relationship Id="rId43" Type="http://schemas.openxmlformats.org/officeDocument/2006/relationships/hyperlink" Target="http://www.enbridge.com/" TargetMode="External"/><Relationship Id="rId48" Type="http://schemas.openxmlformats.org/officeDocument/2006/relationships/image" Target="../media/image103.png"/><Relationship Id="rId56" Type="http://schemas.openxmlformats.org/officeDocument/2006/relationships/image" Target="../media/image111.png"/><Relationship Id="rId8" Type="http://schemas.openxmlformats.org/officeDocument/2006/relationships/image" Target="../media/image67.png"/><Relationship Id="rId51" Type="http://schemas.openxmlformats.org/officeDocument/2006/relationships/image" Target="../media/image106.jpeg"/><Relationship Id="rId3" Type="http://schemas.openxmlformats.org/officeDocument/2006/relationships/hyperlink" Target="../Documents%20and%20Settings/20-Branding/Paperline/Template/03%20-%20Kasper%20Kj&#230;rbye%20Larsen%20-%20Content%20Management%20Systems.ppt#-1,1,Content Management Systems"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22"/>
          <p:cNvSpPr>
            <a:spLocks noChangeArrowheads="1"/>
          </p:cNvSpPr>
          <p:nvPr/>
        </p:nvSpPr>
        <p:spPr bwMode="auto">
          <a:xfrm>
            <a:off x="0" y="4075584"/>
            <a:ext cx="9144000" cy="2833289"/>
          </a:xfrm>
          <a:prstGeom prst="rect">
            <a:avLst/>
          </a:prstGeom>
          <a:solidFill>
            <a:srgbClr val="3E3E3E"/>
          </a:solidFill>
          <a:ln w="9525">
            <a:noFill/>
            <a:miter lim="800000"/>
            <a:headEnd/>
            <a:tailEnd/>
          </a:ln>
        </p:spPr>
        <p:txBody>
          <a:bodyPr lIns="91429" tIns="45714" rIns="91429" bIns="45714"/>
          <a:lstStyle/>
          <a:p>
            <a:pPr marL="285750" indent="-285750" fontAlgn="base">
              <a:spcBef>
                <a:spcPct val="20000"/>
              </a:spcBef>
              <a:spcAft>
                <a:spcPct val="0"/>
              </a:spcAft>
              <a:buClr>
                <a:srgbClr val="FFFFFF"/>
              </a:buClr>
              <a:buFont typeface="Wingdings" pitchFamily="2" charset="2"/>
              <a:buNone/>
            </a:pPr>
            <a:endParaRPr lang="en-US" sz="1200" dirty="0">
              <a:solidFill>
                <a:srgbClr val="FFFFFF"/>
              </a:solidFill>
            </a:endParaRPr>
          </a:p>
        </p:txBody>
      </p:sp>
      <p:sp>
        <p:nvSpPr>
          <p:cNvPr id="4099" name="Rectangle 4"/>
          <p:cNvSpPr>
            <a:spLocks noChangeArrowheads="1"/>
          </p:cNvSpPr>
          <p:nvPr/>
        </p:nvSpPr>
        <p:spPr bwMode="auto">
          <a:xfrm>
            <a:off x="1042988" y="4562889"/>
            <a:ext cx="6729412" cy="1130300"/>
          </a:xfrm>
          <a:prstGeom prst="rect">
            <a:avLst/>
          </a:prstGeom>
          <a:noFill/>
          <a:ln w="9525">
            <a:noFill/>
            <a:miter lim="800000"/>
            <a:headEnd/>
            <a:tailEnd/>
          </a:ln>
        </p:spPr>
        <p:txBody>
          <a:bodyPr/>
          <a:lstStyle/>
          <a:p>
            <a:pPr marL="342900" indent="-342900" fontAlgn="base">
              <a:spcBef>
                <a:spcPct val="50000"/>
              </a:spcBef>
              <a:spcAft>
                <a:spcPct val="0"/>
              </a:spcAft>
              <a:buClr>
                <a:srgbClr val="EF4338"/>
              </a:buClr>
              <a:buSzPct val="120000"/>
            </a:pPr>
            <a:endParaRPr lang="en-US" sz="1600" b="1" dirty="0">
              <a:solidFill>
                <a:srgbClr val="5F5F5F"/>
              </a:solidFill>
            </a:endParaRPr>
          </a:p>
        </p:txBody>
      </p:sp>
      <p:sp>
        <p:nvSpPr>
          <p:cNvPr id="4100" name="Rectangle 5"/>
          <p:cNvSpPr>
            <a:spLocks noChangeArrowheads="1"/>
          </p:cNvSpPr>
          <p:nvPr/>
        </p:nvSpPr>
        <p:spPr bwMode="auto">
          <a:xfrm>
            <a:off x="343818" y="4797152"/>
            <a:ext cx="8332638" cy="936104"/>
          </a:xfrm>
          <a:prstGeom prst="rect">
            <a:avLst/>
          </a:prstGeom>
          <a:noFill/>
          <a:ln w="9525">
            <a:noFill/>
            <a:miter lim="800000"/>
            <a:headEnd/>
            <a:tailEnd/>
          </a:ln>
        </p:spPr>
        <p:txBody>
          <a:bodyPr anchor="ctr"/>
          <a:lstStyle/>
          <a:p>
            <a:pPr fontAlgn="base">
              <a:spcBef>
                <a:spcPct val="0"/>
              </a:spcBef>
              <a:spcAft>
                <a:spcPts val="600"/>
              </a:spcAft>
            </a:pPr>
            <a:endParaRPr lang="en-GB" sz="5400" dirty="0">
              <a:ln>
                <a:solidFill>
                  <a:srgbClr val="FFFFFF"/>
                </a:solidFill>
              </a:ln>
              <a:solidFill>
                <a:srgbClr val="FFFFFF"/>
              </a:solidFill>
              <a:latin typeface="BrowalliaUPC" pitchFamily="34" charset="-34"/>
              <a:cs typeface="BrowalliaUPC" pitchFamily="34" charset="-34"/>
            </a:endParaRPr>
          </a:p>
        </p:txBody>
      </p:sp>
      <p:sp>
        <p:nvSpPr>
          <p:cNvPr id="4101" name="Rectangle 5"/>
          <p:cNvSpPr>
            <a:spLocks noChangeArrowheads="1"/>
          </p:cNvSpPr>
          <p:nvPr/>
        </p:nvSpPr>
        <p:spPr bwMode="auto">
          <a:xfrm>
            <a:off x="142875" y="180975"/>
            <a:ext cx="3071813" cy="500063"/>
          </a:xfrm>
          <a:prstGeom prst="rect">
            <a:avLst/>
          </a:prstGeom>
          <a:solidFill>
            <a:schemeClr val="bg1"/>
          </a:solidFill>
          <a:ln w="9525" algn="ctr">
            <a:noFill/>
            <a:round/>
            <a:headEnd/>
            <a:tailEnd/>
          </a:ln>
        </p:spPr>
        <p:txBody>
          <a:bodyPr wrap="none" lIns="90000" tIns="46800" rIns="90000" bIns="46800" anchor="ctr"/>
          <a:lstStyle/>
          <a:p>
            <a:pPr fontAlgn="base">
              <a:spcBef>
                <a:spcPct val="0"/>
              </a:spcBef>
              <a:spcAft>
                <a:spcPct val="0"/>
              </a:spcAft>
            </a:pPr>
            <a:endParaRPr lang="en-US" dirty="0">
              <a:solidFill>
                <a:srgbClr val="5F5F5F"/>
              </a:solidFill>
            </a:endParaRPr>
          </a:p>
        </p:txBody>
      </p:sp>
      <p:sp>
        <p:nvSpPr>
          <p:cNvPr id="7" name="Text Placeholder 4"/>
          <p:cNvSpPr txBox="1">
            <a:spLocks/>
          </p:cNvSpPr>
          <p:nvPr/>
        </p:nvSpPr>
        <p:spPr>
          <a:xfrm>
            <a:off x="428625" y="3646736"/>
            <a:ext cx="7772400" cy="665162"/>
          </a:xfrm>
          <a:prstGeom prst="rect">
            <a:avLst/>
          </a:prstGeom>
        </p:spPr>
        <p:txBody>
          <a:bodyPr anchor="b"/>
          <a:lstStyle/>
          <a:p>
            <a:pPr marL="342900" indent="-342900" eaLnBrk="0" fontAlgn="base" hangingPunct="0">
              <a:lnSpc>
                <a:spcPts val="1600"/>
              </a:lnSpc>
              <a:spcBef>
                <a:spcPct val="50000"/>
              </a:spcBef>
              <a:spcAft>
                <a:spcPct val="0"/>
              </a:spcAft>
              <a:buClr>
                <a:srgbClr val="EF4338"/>
              </a:buClr>
              <a:buSzPct val="120000"/>
              <a:defRPr/>
            </a:pPr>
            <a:endParaRPr lang="en-US" sz="2000" b="1" spc="-130" dirty="0">
              <a:solidFill>
                <a:srgbClr val="5F5F5F"/>
              </a:solidFill>
            </a:endParaRPr>
          </a:p>
        </p:txBody>
      </p:sp>
      <p:sp>
        <p:nvSpPr>
          <p:cNvPr id="8" name="TextBox 7"/>
          <p:cNvSpPr txBox="1"/>
          <p:nvPr/>
        </p:nvSpPr>
        <p:spPr>
          <a:xfrm>
            <a:off x="352864" y="5517232"/>
            <a:ext cx="8323592" cy="338554"/>
          </a:xfrm>
          <a:prstGeom prst="rect">
            <a:avLst/>
          </a:prstGeom>
          <a:noFill/>
        </p:spPr>
        <p:txBody>
          <a:bodyPr wrap="square" rtlCol="0">
            <a:spAutoFit/>
          </a:bodyPr>
          <a:lstStyle/>
          <a:p>
            <a:pPr fontAlgn="base">
              <a:spcBef>
                <a:spcPct val="0"/>
              </a:spcBef>
              <a:spcAft>
                <a:spcPct val="0"/>
              </a:spcAft>
            </a:pPr>
            <a:r>
              <a:rPr lang="en-US" sz="1600" dirty="0" smtClean="0">
                <a:solidFill>
                  <a:srgbClr val="5F5F5F">
                    <a:lumMod val="20000"/>
                    <a:lumOff val="80000"/>
                  </a:srgbClr>
                </a:solidFill>
                <a:latin typeface="Calibri" pitchFamily="34" charset="0"/>
                <a:cs typeface="Calibri" pitchFamily="34" charset="0"/>
              </a:rPr>
              <a:t>Enterprise Web Content Management intertwined with Digital Marketing Software</a:t>
            </a:r>
            <a:endParaRPr lang="en-US" sz="1600" dirty="0">
              <a:solidFill>
                <a:srgbClr val="5F5F5F">
                  <a:lumMod val="20000"/>
                  <a:lumOff val="80000"/>
                </a:srgbClr>
              </a:solidFill>
              <a:latin typeface="Calibri" pitchFamily="34" charset="0"/>
              <a:cs typeface="Calibri" pitchFamily="34" charset="0"/>
            </a:endParaRPr>
          </a:p>
        </p:txBody>
      </p:sp>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12" y="1484784"/>
            <a:ext cx="810577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4788024" y="1988840"/>
            <a:ext cx="2016224" cy="360040"/>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fontAlgn="base">
              <a:spcBef>
                <a:spcPct val="0"/>
              </a:spcBef>
              <a:spcAft>
                <a:spcPct val="0"/>
              </a:spcAft>
            </a:pPr>
            <a:endParaRPr lang="en-US" sz="1300" b="1" dirty="0" smtClean="0">
              <a:solidFill>
                <a:srgbClr val="505050">
                  <a:lumMod val="75000"/>
                </a:srgbClr>
              </a:solidFill>
            </a:endParaRPr>
          </a:p>
        </p:txBody>
      </p:sp>
      <p:sp>
        <p:nvSpPr>
          <p:cNvPr id="2" name="TextBox 1"/>
          <p:cNvSpPr txBox="1"/>
          <p:nvPr/>
        </p:nvSpPr>
        <p:spPr>
          <a:xfrm>
            <a:off x="5148064" y="5855786"/>
            <a:ext cx="2655407" cy="646331"/>
          </a:xfrm>
          <a:prstGeom prst="rect">
            <a:avLst/>
          </a:prstGeom>
          <a:noFill/>
        </p:spPr>
        <p:txBody>
          <a:bodyPr wrap="none" rtlCol="0">
            <a:spAutoFit/>
          </a:bodyPr>
          <a:lstStyle/>
          <a:p>
            <a:pPr fontAlgn="base">
              <a:spcBef>
                <a:spcPct val="0"/>
              </a:spcBef>
              <a:spcAft>
                <a:spcPct val="0"/>
              </a:spcAft>
            </a:pPr>
            <a:r>
              <a:rPr lang="en-US" dirty="0" smtClean="0">
                <a:solidFill>
                  <a:srgbClr val="FFFFFF"/>
                </a:solidFill>
              </a:rPr>
              <a:t>Alyssa Murphy, Sitecore</a:t>
            </a:r>
          </a:p>
          <a:p>
            <a:pPr fontAlgn="base">
              <a:spcBef>
                <a:spcPct val="0"/>
              </a:spcBef>
              <a:spcAft>
                <a:spcPct val="0"/>
              </a:spcAft>
            </a:pPr>
            <a:r>
              <a:rPr lang="en-US" dirty="0" smtClean="0">
                <a:solidFill>
                  <a:srgbClr val="FFFFFF"/>
                </a:solidFill>
              </a:rPr>
              <a:t>Kevin DiTroia, Sitecore</a:t>
            </a:r>
          </a:p>
        </p:txBody>
      </p:sp>
    </p:spTree>
    <p:extLst>
      <p:ext uri="{BB962C8B-B14F-4D97-AF65-F5344CB8AC3E}">
        <p14:creationId xmlns:p14="http://schemas.microsoft.com/office/powerpoint/2010/main" val="3317060355"/>
      </p:ext>
    </p:extLst>
  </p:cSld>
  <p:clrMapOvr>
    <a:masterClrMapping/>
  </p:clrMapOvr>
  <mc:AlternateContent xmlns:mc="http://schemas.openxmlformats.org/markup-compatibility/2006" xmlns:p14="http://schemas.microsoft.com/office/powerpoint/2010/main">
    <mc:Choice Requires="p14">
      <p:transition spd="med" p14:dur="65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548680"/>
            <a:ext cx="7921252" cy="576263"/>
          </a:xfrm>
        </p:spPr>
        <p:txBody>
          <a:bodyPr/>
          <a:lstStyle/>
          <a:p>
            <a:r>
              <a:rPr lang="en-US" b="1" dirty="0" smtClean="0"/>
              <a:t>The Gartner </a:t>
            </a:r>
            <a:r>
              <a:rPr lang="en-US" b="1" dirty="0"/>
              <a:t>Magic Quadrant for CRM Multichannel Campaign Management</a:t>
            </a:r>
          </a:p>
        </p:txBody>
      </p:sp>
      <p:sp>
        <p:nvSpPr>
          <p:cNvPr id="3" name="TextBox 2"/>
          <p:cNvSpPr txBox="1"/>
          <p:nvPr/>
        </p:nvSpPr>
        <p:spPr>
          <a:xfrm>
            <a:off x="469242" y="1556792"/>
            <a:ext cx="3672408" cy="1908215"/>
          </a:xfrm>
          <a:prstGeom prst="rect">
            <a:avLst/>
          </a:prstGeom>
          <a:noFill/>
        </p:spPr>
        <p:txBody>
          <a:bodyPr wrap="square" rtlCol="0">
            <a:spAutoFit/>
          </a:bodyPr>
          <a:lstStyle/>
          <a:p>
            <a:pPr fontAlgn="base">
              <a:spcBef>
                <a:spcPct val="0"/>
              </a:spcBef>
              <a:spcAft>
                <a:spcPct val="0"/>
              </a:spcAft>
            </a:pPr>
            <a:r>
              <a:rPr lang="en-US" sz="2000" dirty="0" smtClean="0">
                <a:solidFill>
                  <a:srgbClr val="5F5F5F"/>
                </a:solidFill>
              </a:rPr>
              <a:t>Sitecore Strengths</a:t>
            </a:r>
            <a:endParaRPr lang="en-US" sz="2000" dirty="0">
              <a:solidFill>
                <a:srgbClr val="5F5F5F"/>
              </a:solidFill>
            </a:endParaRPr>
          </a:p>
          <a:p>
            <a:pPr marL="285750" indent="-285750" fontAlgn="base">
              <a:spcBef>
                <a:spcPct val="0"/>
              </a:spcBef>
              <a:spcAft>
                <a:spcPct val="0"/>
              </a:spcAft>
              <a:buFont typeface="Arial" pitchFamily="34" charset="0"/>
              <a:buChar char="•"/>
            </a:pPr>
            <a:r>
              <a:rPr lang="en-US" sz="1600" dirty="0">
                <a:solidFill>
                  <a:srgbClr val="5F5F5F"/>
                </a:solidFill>
              </a:rPr>
              <a:t>Profitability</a:t>
            </a:r>
          </a:p>
          <a:p>
            <a:pPr marL="285750" indent="-285750" fontAlgn="base">
              <a:spcBef>
                <a:spcPct val="0"/>
              </a:spcBef>
              <a:spcAft>
                <a:spcPct val="0"/>
              </a:spcAft>
              <a:buFont typeface="Arial" pitchFamily="34" charset="0"/>
              <a:buChar char="•"/>
            </a:pPr>
            <a:r>
              <a:rPr lang="en-US" sz="1600" dirty="0">
                <a:solidFill>
                  <a:srgbClr val="5F5F5F"/>
                </a:solidFill>
              </a:rPr>
              <a:t>Digital marketing</a:t>
            </a:r>
          </a:p>
          <a:p>
            <a:pPr marL="285750" indent="-285750" fontAlgn="base">
              <a:spcBef>
                <a:spcPct val="0"/>
              </a:spcBef>
              <a:spcAft>
                <a:spcPct val="0"/>
              </a:spcAft>
              <a:buFont typeface="Arial" pitchFamily="34" charset="0"/>
              <a:buChar char="•"/>
            </a:pPr>
            <a:r>
              <a:rPr lang="en-US" sz="1600" dirty="0">
                <a:solidFill>
                  <a:srgbClr val="5F5F5F"/>
                </a:solidFill>
              </a:rPr>
              <a:t>Functional breadth</a:t>
            </a:r>
          </a:p>
          <a:p>
            <a:pPr marL="285750" indent="-285750" fontAlgn="base">
              <a:spcBef>
                <a:spcPct val="0"/>
              </a:spcBef>
              <a:spcAft>
                <a:spcPct val="0"/>
              </a:spcAft>
              <a:buFont typeface="Arial" pitchFamily="34" charset="0"/>
              <a:buChar char="•"/>
            </a:pPr>
            <a:r>
              <a:rPr lang="en-US" sz="1600" dirty="0">
                <a:solidFill>
                  <a:srgbClr val="5F5F5F"/>
                </a:solidFill>
              </a:rPr>
              <a:t>Aggressive road map</a:t>
            </a:r>
          </a:p>
          <a:p>
            <a:pPr marL="285750" indent="-285750" fontAlgn="base">
              <a:spcBef>
                <a:spcPct val="0"/>
              </a:spcBef>
              <a:spcAft>
                <a:spcPct val="0"/>
              </a:spcAft>
              <a:buFont typeface="Arial" pitchFamily="34" charset="0"/>
              <a:buChar char="•"/>
            </a:pPr>
            <a:r>
              <a:rPr lang="en-US" sz="1600" dirty="0">
                <a:solidFill>
                  <a:srgbClr val="5F5F5F"/>
                </a:solidFill>
              </a:rPr>
              <a:t>Integration flexibility and </a:t>
            </a:r>
            <a:r>
              <a:rPr lang="en-US" sz="1600" dirty="0" smtClean="0">
                <a:solidFill>
                  <a:srgbClr val="5F5F5F"/>
                </a:solidFill>
              </a:rPr>
              <a:t>scalability</a:t>
            </a:r>
          </a:p>
          <a:p>
            <a:pPr fontAlgn="base">
              <a:spcBef>
                <a:spcPct val="0"/>
              </a:spcBef>
              <a:spcAft>
                <a:spcPct val="0"/>
              </a:spcAft>
            </a:pPr>
            <a:endParaRPr lang="en-US" dirty="0">
              <a:solidFill>
                <a:srgbClr val="5F5F5F"/>
              </a:solidFill>
            </a:endParaRPr>
          </a:p>
        </p:txBody>
      </p:sp>
      <p:sp>
        <p:nvSpPr>
          <p:cNvPr id="9" name="TextBox 8"/>
          <p:cNvSpPr txBox="1"/>
          <p:nvPr/>
        </p:nvSpPr>
        <p:spPr>
          <a:xfrm>
            <a:off x="179512" y="3200400"/>
            <a:ext cx="4163888" cy="3054682"/>
          </a:xfrm>
          <a:prstGeom prst="rect">
            <a:avLst/>
          </a:prstGeom>
          <a:noFill/>
        </p:spPr>
        <p:txBody>
          <a:bodyPr wrap="square" rtlCol="0">
            <a:spAutoFit/>
          </a:bodyPr>
          <a:lstStyle/>
          <a:p>
            <a:r>
              <a:rPr lang="en-US" sz="1300" dirty="0">
                <a:solidFill>
                  <a:srgbClr val="5F5F5F"/>
                </a:solidFill>
              </a:rPr>
              <a:t>Sitecore enters this year's research </a:t>
            </a:r>
            <a:r>
              <a:rPr lang="en-US" sz="1300" dirty="0" smtClean="0">
                <a:solidFill>
                  <a:srgbClr val="5F5F5F"/>
                </a:solidFill>
              </a:rPr>
              <a:t>as the  </a:t>
            </a:r>
            <a:r>
              <a:rPr lang="en-US" sz="1300" dirty="0" smtClean="0"/>
              <a:t>Strengths</a:t>
            </a:r>
            <a:endParaRPr lang="en-US" sz="1300" dirty="0"/>
          </a:p>
          <a:p>
            <a:r>
              <a:rPr lang="en-US" sz="1300" dirty="0"/>
              <a:t>■ </a:t>
            </a:r>
            <a:r>
              <a:rPr lang="en-US" sz="1300" dirty="0" err="1" smtClean="0"/>
              <a:t>Sitecore</a:t>
            </a:r>
            <a:r>
              <a:rPr lang="en-US" sz="1300" dirty="0" smtClean="0"/>
              <a:t> </a:t>
            </a:r>
            <a:r>
              <a:rPr lang="en-US" sz="1300" dirty="0"/>
              <a:t>usability remains strong in relation to challenging issues such as multilingual </a:t>
            </a:r>
            <a:r>
              <a:rPr lang="en-US" sz="1300" dirty="0" smtClean="0"/>
              <a:t>and multichannel </a:t>
            </a:r>
            <a:r>
              <a:rPr lang="en-US" sz="1300" dirty="0"/>
              <a:t>requirements and the demand for more richly functional WCM environments </a:t>
            </a:r>
            <a:r>
              <a:rPr lang="en-US" sz="1300" dirty="0" smtClean="0"/>
              <a:t>tied to </a:t>
            </a:r>
            <a:r>
              <a:rPr lang="en-US" sz="1300" dirty="0"/>
              <a:t>Microsoft SharePoint</a:t>
            </a:r>
            <a:r>
              <a:rPr lang="en-US" sz="1300" dirty="0" smtClean="0"/>
              <a:t>.</a:t>
            </a:r>
          </a:p>
          <a:p>
            <a:r>
              <a:rPr lang="en-US" sz="1300" dirty="0" smtClean="0"/>
              <a:t>■ </a:t>
            </a:r>
            <a:r>
              <a:rPr lang="en-US" sz="1300" dirty="0" err="1"/>
              <a:t>Sitecore</a:t>
            </a:r>
            <a:r>
              <a:rPr lang="en-US" sz="1300" dirty="0"/>
              <a:t> demonstrates </a:t>
            </a:r>
            <a:r>
              <a:rPr lang="en-US" sz="1300" b="1" i="1" dirty="0"/>
              <a:t>strong vision</a:t>
            </a:r>
            <a:r>
              <a:rPr lang="en-US" sz="1300" dirty="0"/>
              <a:t>, with its Adaptive Print Studio enabling good </a:t>
            </a:r>
            <a:r>
              <a:rPr lang="en-US" sz="1300" dirty="0" smtClean="0"/>
              <a:t>continuation between </a:t>
            </a:r>
            <a:r>
              <a:rPr lang="en-US" sz="1300" dirty="0"/>
              <a:t>online and offline experiences, and its work surrounding Engagement </a:t>
            </a:r>
            <a:r>
              <a:rPr lang="en-US" sz="1300" dirty="0" smtClean="0"/>
              <a:t>Analytics bringing </a:t>
            </a:r>
            <a:r>
              <a:rPr lang="en-US" sz="1300" dirty="0"/>
              <a:t>good visibility to user interactions and campaign activity</a:t>
            </a:r>
            <a:r>
              <a:rPr lang="en-US" sz="1300" dirty="0" smtClean="0"/>
              <a:t>. </a:t>
            </a:r>
            <a:r>
              <a:rPr lang="en-US" sz="1300" dirty="0" smtClean="0">
                <a:solidFill>
                  <a:srgbClr val="5F5F5F"/>
                </a:solidFill>
              </a:rPr>
              <a:t> </a:t>
            </a:r>
            <a:r>
              <a:rPr lang="en-US" sz="1300" b="1" i="1" dirty="0">
                <a:solidFill>
                  <a:srgbClr val="5F5F5F"/>
                </a:solidFill>
              </a:rPr>
              <a:t>Consider Sitecore when Web campaign management and </a:t>
            </a:r>
            <a:r>
              <a:rPr lang="en-US" sz="1300" b="1" i="1" dirty="0" smtClean="0">
                <a:solidFill>
                  <a:srgbClr val="5F5F5F"/>
                </a:solidFill>
              </a:rPr>
              <a:t>the orchestration </a:t>
            </a:r>
            <a:r>
              <a:rPr lang="en-US" sz="1300" b="1" i="1" dirty="0">
                <a:solidFill>
                  <a:srgbClr val="5F5F5F"/>
                </a:solidFill>
              </a:rPr>
              <a:t>of campaigns for digital channels are priorities</a:t>
            </a:r>
            <a:r>
              <a:rPr lang="en-US" sz="1300" dirty="0">
                <a:solidFill>
                  <a:srgbClr val="5F5F5F"/>
                </a:solidFill>
              </a:rPr>
              <a:t>. </a:t>
            </a:r>
          </a:p>
          <a:p>
            <a:pPr fontAlgn="base">
              <a:spcBef>
                <a:spcPct val="0"/>
              </a:spcBef>
              <a:spcAft>
                <a:spcPct val="0"/>
              </a:spcAft>
            </a:pPr>
            <a:endParaRPr lang="en-US" sz="1050" dirty="0">
              <a:solidFill>
                <a:srgbClr val="5F5F5F"/>
              </a:solidFill>
            </a:endParaRPr>
          </a:p>
        </p:txBody>
      </p:sp>
      <p:sp>
        <p:nvSpPr>
          <p:cNvPr id="35840" name="Oval 35839"/>
          <p:cNvSpPr/>
          <p:nvPr/>
        </p:nvSpPr>
        <p:spPr bwMode="auto">
          <a:xfrm>
            <a:off x="7020272" y="4005064"/>
            <a:ext cx="936104" cy="360040"/>
          </a:xfrm>
          <a:prstGeom prst="ellipse">
            <a:avLst/>
          </a:prstGeom>
          <a:noFill/>
          <a:ln w="38100" cap="flat" cmpd="sng" algn="ctr">
            <a:solidFill>
              <a:srgbClr val="EE3124"/>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US" dirty="0" smtClean="0">
              <a:solidFill>
                <a:srgbClr val="5F5F5F"/>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219200"/>
            <a:ext cx="4233055"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6853674"/>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304431"/>
            <a:ext cx="8839200" cy="987425"/>
          </a:xfrm>
        </p:spPr>
        <p:txBody>
          <a:bodyPr>
            <a:normAutofit/>
          </a:bodyPr>
          <a:lstStyle/>
          <a:p>
            <a:r>
              <a:rPr lang="en-US" dirty="0"/>
              <a:t>The Forrester Wave™: Web Content Management For Digital Customer Experience, Q2 2013</a:t>
            </a:r>
          </a:p>
        </p:txBody>
      </p:sp>
      <p:sp>
        <p:nvSpPr>
          <p:cNvPr id="3" name="TextBox 2"/>
          <p:cNvSpPr txBox="1"/>
          <p:nvPr/>
        </p:nvSpPr>
        <p:spPr>
          <a:xfrm>
            <a:off x="152400" y="1293627"/>
            <a:ext cx="4115685" cy="5663089"/>
          </a:xfrm>
          <a:prstGeom prst="rect">
            <a:avLst/>
          </a:prstGeom>
          <a:noFill/>
        </p:spPr>
        <p:txBody>
          <a:bodyPr wrap="square" rtlCol="0">
            <a:spAutoFit/>
          </a:bodyPr>
          <a:lstStyle/>
          <a:p>
            <a:endParaRPr lang="en-US" sz="1400" dirty="0"/>
          </a:p>
          <a:p>
            <a:r>
              <a:rPr lang="en-US" sz="1500" dirty="0"/>
              <a:t>Sitecore takes the all-in-one approach to digital experience management with an offering that includes WCM and tools for analytics, marketing automation, email, mobile, </a:t>
            </a:r>
            <a:r>
              <a:rPr lang="en-US" sz="1500" dirty="0" err="1"/>
              <a:t>eCommerce</a:t>
            </a:r>
            <a:r>
              <a:rPr lang="en-US" sz="1500" dirty="0"/>
              <a:t>, and social. An advantage is that Sitecore specifically builds tools to be part of the same offering which have had to integrate acquired technology – so user experience is consistent and workflows are integrated. </a:t>
            </a:r>
          </a:p>
          <a:p>
            <a:endParaRPr lang="en-US" sz="1200" dirty="0"/>
          </a:p>
          <a:p>
            <a:r>
              <a:rPr lang="en-US" sz="1500" dirty="0" smtClean="0"/>
              <a:t>Sitecore offers </a:t>
            </a:r>
            <a:r>
              <a:rPr lang="en-US" sz="1500" dirty="0"/>
              <a:t>a broad set of functionality, so strategy and market momentum have become important differentiators</a:t>
            </a:r>
            <a:r>
              <a:rPr lang="en-US" sz="1500" dirty="0" smtClean="0"/>
              <a:t>. </a:t>
            </a:r>
          </a:p>
          <a:p>
            <a:endParaRPr lang="en-US" sz="1200" dirty="0"/>
          </a:p>
          <a:p>
            <a:r>
              <a:rPr lang="en-US" sz="1500" dirty="0" smtClean="0"/>
              <a:t>Sitecore “focuses </a:t>
            </a:r>
            <a:r>
              <a:rPr lang="en-US" sz="1500" dirty="0"/>
              <a:t>on core WCM plus </a:t>
            </a:r>
            <a:r>
              <a:rPr lang="en-US" sz="1500" dirty="0" smtClean="0"/>
              <a:t>DX innovation” and is </a:t>
            </a:r>
            <a:r>
              <a:rPr lang="en-US" sz="1500" dirty="0"/>
              <a:t>the leading scorer among all vendors in the Engagement category, second overall for strategy and </a:t>
            </a:r>
            <a:r>
              <a:rPr lang="en-US" sz="1500" dirty="0" smtClean="0"/>
              <a:t>the third </a:t>
            </a:r>
            <a:r>
              <a:rPr lang="en-US" sz="1500" dirty="0"/>
              <a:t>highest scorer </a:t>
            </a:r>
            <a:r>
              <a:rPr lang="en-US" sz="1500" dirty="0" smtClean="0"/>
              <a:t>overall</a:t>
            </a:r>
            <a:r>
              <a:rPr lang="en-US" sz="1500" dirty="0"/>
              <a:t>.</a:t>
            </a:r>
            <a:endParaRPr lang="en-US" sz="1500" dirty="0" smtClean="0"/>
          </a:p>
          <a:p>
            <a:endParaRPr lang="en-US" dirty="0"/>
          </a:p>
          <a:p>
            <a:endParaRPr lang="en-US" dirty="0"/>
          </a:p>
          <a:p>
            <a:endParaRPr lang="en-US" dirty="0" smtClean="0"/>
          </a:p>
        </p:txBody>
      </p:sp>
      <p:sp>
        <p:nvSpPr>
          <p:cNvPr id="5" name="Rectangle 4"/>
          <p:cNvSpPr/>
          <p:nvPr/>
        </p:nvSpPr>
        <p:spPr>
          <a:xfrm>
            <a:off x="4170620" y="5181600"/>
            <a:ext cx="5014654" cy="1223412"/>
          </a:xfrm>
          <a:prstGeom prst="rect">
            <a:avLst/>
          </a:prstGeom>
        </p:spPr>
        <p:txBody>
          <a:bodyPr wrap="square">
            <a:spAutoFit/>
          </a:bodyPr>
          <a:lstStyle/>
          <a:p>
            <a:r>
              <a:rPr lang="en-US" sz="1050" i="1" dirty="0"/>
              <a:t>The Forrester Wave™ is copyrighted by Forrester Research, Inc. Forrester and Forrester Wave™ are trademarks of Forrester Research, Inc. The Forrester Wave™ is a graphical representation of Forrester's call on a market and is plotted using a detailed spreadsheet with exposed scores, weightings, and comments. Forrester does not endorse any vendor, product, or service depicted in the Forrester Wave. Information is based on best available resources. Opinions reflect judgment at the time and are subject to change</a:t>
            </a:r>
            <a:endParaRPr lang="en-US" sz="1050"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8700" y="1600198"/>
            <a:ext cx="3429000" cy="3464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Arrow Connector 6"/>
          <p:cNvCxnSpPr/>
          <p:nvPr/>
        </p:nvCxnSpPr>
        <p:spPr>
          <a:xfrm flipH="1">
            <a:off x="7315200" y="2438400"/>
            <a:ext cx="304800" cy="4572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4560111"/>
      </p:ext>
    </p:ext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lide2_v2.png"/>
          <p:cNvPicPr>
            <a:picLocks noChangeAspect="1"/>
          </p:cNvPicPr>
          <p:nvPr/>
        </p:nvPicPr>
        <p:blipFill>
          <a:blip r:embed="rId3" cstate="print"/>
          <a:stretch>
            <a:fillRect/>
          </a:stretch>
        </p:blipFill>
        <p:spPr>
          <a:xfrm>
            <a:off x="1498616" y="1124744"/>
            <a:ext cx="6241736" cy="4681302"/>
          </a:xfrm>
          <a:prstGeom prst="rect">
            <a:avLst/>
          </a:prstGeom>
        </p:spPr>
      </p:pic>
      <p:sp>
        <p:nvSpPr>
          <p:cNvPr id="2" name="Title 1"/>
          <p:cNvSpPr>
            <a:spLocks noGrp="1"/>
          </p:cNvSpPr>
          <p:nvPr>
            <p:ph type="title"/>
          </p:nvPr>
        </p:nvSpPr>
        <p:spPr/>
        <p:txBody>
          <a:bodyPr>
            <a:normAutofit fontScale="90000"/>
          </a:bodyPr>
          <a:lstStyle/>
          <a:p>
            <a:r>
              <a:rPr lang="en-US" dirty="0" smtClean="0"/>
              <a:t>Sitecore Customer Engagement Platform (CEP)</a:t>
            </a:r>
            <a:endParaRPr lang="en-US" dirty="0"/>
          </a:p>
        </p:txBody>
      </p:sp>
    </p:spTree>
    <p:extLst>
      <p:ext uri="{BB962C8B-B14F-4D97-AF65-F5344CB8AC3E}">
        <p14:creationId xmlns:p14="http://schemas.microsoft.com/office/powerpoint/2010/main" val="2853966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62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94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870" y="431626"/>
            <a:ext cx="5143500" cy="638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514" y="4725144"/>
            <a:ext cx="7381825" cy="563364"/>
          </a:xfrm>
          <a:prstGeom prst="rect">
            <a:avLst/>
          </a:prstGeom>
          <a:solidFill>
            <a:srgbClr val="C00000"/>
          </a:solidFill>
          <a:ln/>
        </p:spPr>
        <p:style>
          <a:lnRef idx="0">
            <a:schemeClr val="accent2"/>
          </a:lnRef>
          <a:fillRef idx="3">
            <a:schemeClr val="accent2"/>
          </a:fillRef>
          <a:effectRef idx="3">
            <a:schemeClr val="accent2"/>
          </a:effectRef>
          <a:fontRef idx="minor">
            <a:schemeClr val="lt1"/>
          </a:fontRef>
        </p:style>
        <p:txBody>
          <a:bodyPr wrap="square" lIns="126558" tIns="126558" rIns="126558" bIns="126558" rtlCol="0">
            <a:spAutoFit/>
          </a:bodyPr>
          <a:lstStyle/>
          <a:p>
            <a:r>
              <a:rPr lang="da-DK" dirty="0" smtClean="0"/>
              <a:t>			</a:t>
            </a:r>
            <a:r>
              <a:rPr lang="da-DK" sz="2000" b="1" dirty="0" err="1" smtClean="0">
                <a:latin typeface="Calibri" pitchFamily="34" charset="0"/>
                <a:cs typeface="Calibri" pitchFamily="34" charset="0"/>
              </a:rPr>
              <a:t>Why</a:t>
            </a:r>
            <a:r>
              <a:rPr lang="da-DK" sz="2000" b="1" dirty="0" smtClean="0">
                <a:latin typeface="Calibri" pitchFamily="34" charset="0"/>
                <a:cs typeface="Calibri" pitchFamily="34" charset="0"/>
              </a:rPr>
              <a:t> </a:t>
            </a:r>
            <a:r>
              <a:rPr lang="da-DK" sz="2000" b="1" dirty="0" err="1" smtClean="0">
                <a:latin typeface="Calibri" pitchFamily="34" charset="0"/>
                <a:cs typeface="Calibri" pitchFamily="34" charset="0"/>
              </a:rPr>
              <a:t>use</a:t>
            </a:r>
            <a:r>
              <a:rPr lang="da-DK" sz="2000" b="1" dirty="0" smtClean="0">
                <a:latin typeface="Calibri" pitchFamily="34" charset="0"/>
                <a:cs typeface="Calibri" pitchFamily="34" charset="0"/>
              </a:rPr>
              <a:t> </a:t>
            </a:r>
            <a:r>
              <a:rPr lang="da-DK" sz="2000" b="1" dirty="0" err="1" smtClean="0">
                <a:latin typeface="Calibri" pitchFamily="34" charset="0"/>
                <a:cs typeface="Calibri" pitchFamily="34" charset="0"/>
              </a:rPr>
              <a:t>Customer</a:t>
            </a:r>
            <a:r>
              <a:rPr lang="da-DK" sz="2000" b="1" dirty="0" smtClean="0">
                <a:latin typeface="Calibri" pitchFamily="34" charset="0"/>
                <a:cs typeface="Calibri" pitchFamily="34" charset="0"/>
              </a:rPr>
              <a:t> Engagement Platform</a:t>
            </a:r>
          </a:p>
        </p:txBody>
      </p:sp>
      <p:pic>
        <p:nvPicPr>
          <p:cNvPr id="8" name="Picture 7" descr="Logo-tag.png"/>
          <p:cNvPicPr>
            <a:picLocks noChangeAspect="1"/>
          </p:cNvPicPr>
          <p:nvPr/>
        </p:nvPicPr>
        <p:blipFill>
          <a:blip r:embed="rId4" cstate="print"/>
          <a:stretch>
            <a:fillRect/>
          </a:stretch>
        </p:blipFill>
        <p:spPr>
          <a:xfrm>
            <a:off x="177843" y="4868020"/>
            <a:ext cx="2591842" cy="341561"/>
          </a:xfrm>
          <a:prstGeom prst="rect">
            <a:avLst/>
          </a:prstGeom>
        </p:spPr>
      </p:pic>
    </p:spTree>
    <p:extLst>
      <p:ext uri="{BB962C8B-B14F-4D97-AF65-F5344CB8AC3E}">
        <p14:creationId xmlns:p14="http://schemas.microsoft.com/office/powerpoint/2010/main" val="35385181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mensflair.com/ns/media/man-silhouett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696" y="3053616"/>
            <a:ext cx="719216" cy="18093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1922008"/>
            <a:ext cx="6264696" cy="402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da-DK" b="1" dirty="0" smtClean="0"/>
              <a:t>Coordinate the customer journey</a:t>
            </a:r>
            <a:endParaRPr lang="da-DK" b="1" dirty="0"/>
          </a:p>
        </p:txBody>
      </p:sp>
      <p:sp>
        <p:nvSpPr>
          <p:cNvPr id="8" name="TextBox 7"/>
          <p:cNvSpPr txBox="1"/>
          <p:nvPr/>
        </p:nvSpPr>
        <p:spPr>
          <a:xfrm>
            <a:off x="91623" y="1484784"/>
            <a:ext cx="8736944" cy="369332"/>
          </a:xfrm>
          <a:prstGeom prst="rect">
            <a:avLst/>
          </a:prstGeom>
          <a:noFill/>
        </p:spPr>
        <p:txBody>
          <a:bodyPr wrap="none" rtlCol="0">
            <a:spAutoFit/>
          </a:bodyPr>
          <a:lstStyle/>
          <a:p>
            <a:r>
              <a:rPr lang="en-US" dirty="0">
                <a:latin typeface="Calibri" pitchFamily="34" charset="0"/>
                <a:cs typeface="Calibri" pitchFamily="34" charset="0"/>
              </a:rPr>
              <a:t>Answer: </a:t>
            </a:r>
            <a:r>
              <a:rPr lang="en-US" dirty="0" smtClean="0">
                <a:latin typeface="Calibri" pitchFamily="34" charset="0"/>
                <a:cs typeface="Calibri" pitchFamily="34" charset="0"/>
              </a:rPr>
              <a:t>systematically influence </a:t>
            </a:r>
            <a:r>
              <a:rPr lang="en-US" dirty="0">
                <a:latin typeface="Calibri" pitchFamily="34" charset="0"/>
                <a:cs typeface="Calibri" pitchFamily="34" charset="0"/>
              </a:rPr>
              <a:t>them </a:t>
            </a:r>
            <a:r>
              <a:rPr lang="en-US" dirty="0" smtClean="0">
                <a:latin typeface="Calibri" pitchFamily="34" charset="0"/>
                <a:cs typeface="Calibri" pitchFamily="34" charset="0"/>
              </a:rPr>
              <a:t>at key touch points (the </a:t>
            </a:r>
            <a:r>
              <a:rPr lang="en-US" dirty="0">
                <a:latin typeface="Calibri" pitchFamily="34" charset="0"/>
                <a:cs typeface="Calibri" pitchFamily="34" charset="0"/>
              </a:rPr>
              <a:t>big steps and the little steps)</a:t>
            </a:r>
          </a:p>
        </p:txBody>
      </p:sp>
      <p:sp>
        <p:nvSpPr>
          <p:cNvPr id="10" name="Oval Callout 9"/>
          <p:cNvSpPr/>
          <p:nvPr/>
        </p:nvSpPr>
        <p:spPr bwMode="auto">
          <a:xfrm>
            <a:off x="251520" y="1922008"/>
            <a:ext cx="1008112" cy="916967"/>
          </a:xfrm>
          <a:prstGeom prst="wedgeEllipseCallout">
            <a:avLst>
              <a:gd name="adj1" fmla="val 7308"/>
              <a:gd name="adj2" fmla="val 66272"/>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accent4">
                    <a:lumMod val="75000"/>
                  </a:schemeClr>
                </a:solidFill>
              </a:rPr>
              <a:t>I want </a:t>
            </a:r>
          </a:p>
          <a:p>
            <a:pPr algn="ctr">
              <a:buNone/>
            </a:pPr>
            <a:r>
              <a:rPr lang="en-US" sz="1300" b="1" dirty="0" smtClean="0">
                <a:solidFill>
                  <a:schemeClr val="accent4">
                    <a:lumMod val="75000"/>
                  </a:schemeClr>
                </a:solidFill>
              </a:rPr>
              <a:t>to decide…</a:t>
            </a:r>
          </a:p>
        </p:txBody>
      </p:sp>
      <p:pic>
        <p:nvPicPr>
          <p:cNvPr id="11" name="Picture 2" descr="http://www.mensflair.com/ns/media/man-silhouett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2978" y="2996952"/>
            <a:ext cx="579297" cy="1457349"/>
          </a:xfrm>
          <a:prstGeom prst="rect">
            <a:avLst/>
          </a:prstGeom>
          <a:noFill/>
          <a:extLst>
            <a:ext uri="{909E8E84-426E-40DD-AFC4-6F175D3DCCD1}">
              <a14:hiddenFill xmlns:a14="http://schemas.microsoft.com/office/drawing/2010/main">
                <a:solidFill>
                  <a:srgbClr val="FFFFFF"/>
                </a:solidFill>
              </a14:hiddenFill>
            </a:ext>
          </a:extLst>
        </p:spPr>
      </p:pic>
      <p:sp>
        <p:nvSpPr>
          <p:cNvPr id="12" name="Oval Callout 11"/>
          <p:cNvSpPr/>
          <p:nvPr/>
        </p:nvSpPr>
        <p:spPr bwMode="auto">
          <a:xfrm>
            <a:off x="7884368" y="2130960"/>
            <a:ext cx="936104" cy="865992"/>
          </a:xfrm>
          <a:prstGeom prst="wedgeEllipseCallout">
            <a:avLst>
              <a:gd name="adj1" fmla="val -50984"/>
              <a:gd name="adj2" fmla="val 59077"/>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accent4">
                    <a:lumMod val="75000"/>
                  </a:schemeClr>
                </a:solidFill>
              </a:rPr>
              <a:t>Done deal.</a:t>
            </a:r>
          </a:p>
        </p:txBody>
      </p:sp>
      <p:grpSp>
        <p:nvGrpSpPr>
          <p:cNvPr id="3" name="Group 2"/>
          <p:cNvGrpSpPr/>
          <p:nvPr/>
        </p:nvGrpSpPr>
        <p:grpSpPr>
          <a:xfrm>
            <a:off x="1475656" y="2315012"/>
            <a:ext cx="6192688" cy="1404152"/>
            <a:chOff x="1475656" y="2315012"/>
            <a:chExt cx="6192688" cy="1404152"/>
          </a:xfrm>
        </p:grpSpPr>
        <p:sp>
          <p:nvSpPr>
            <p:cNvPr id="16" name="Rounded Rectangle 15"/>
            <p:cNvSpPr/>
            <p:nvPr/>
          </p:nvSpPr>
          <p:spPr>
            <a:xfrm>
              <a:off x="1475656" y="3080632"/>
              <a:ext cx="648072" cy="579269"/>
            </a:xfrm>
            <a:prstGeom prst="roundRect">
              <a:avLst/>
            </a:prstGeom>
            <a:noFill/>
            <a:ln w="38100">
              <a:solidFill>
                <a:srgbClr val="00B0F0"/>
              </a:solidFill>
              <a:prstDash val="solid"/>
            </a:ln>
          </p:spPr>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7" name="Rounded Rectangle 16"/>
            <p:cNvSpPr/>
            <p:nvPr/>
          </p:nvSpPr>
          <p:spPr>
            <a:xfrm>
              <a:off x="2949684" y="2315012"/>
              <a:ext cx="648072" cy="579269"/>
            </a:xfrm>
            <a:prstGeom prst="roundRect">
              <a:avLst/>
            </a:prstGeom>
            <a:noFill/>
            <a:ln w="38100">
              <a:solidFill>
                <a:srgbClr val="00B0F0"/>
              </a:solidFill>
              <a:prstDash val="solid"/>
            </a:ln>
          </p:spPr>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8" name="Rounded Rectangle 17"/>
            <p:cNvSpPr/>
            <p:nvPr/>
          </p:nvSpPr>
          <p:spPr>
            <a:xfrm>
              <a:off x="4610140" y="3139895"/>
              <a:ext cx="648072" cy="579269"/>
            </a:xfrm>
            <a:prstGeom prst="roundRect">
              <a:avLst/>
            </a:prstGeom>
            <a:noFill/>
            <a:ln w="38100">
              <a:solidFill>
                <a:srgbClr val="00B0F0"/>
              </a:solidFill>
              <a:prstDash val="solid"/>
            </a:ln>
          </p:spPr>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9" name="Rounded Rectangle 18"/>
            <p:cNvSpPr/>
            <p:nvPr/>
          </p:nvSpPr>
          <p:spPr>
            <a:xfrm>
              <a:off x="4347509" y="2365814"/>
              <a:ext cx="648072" cy="579269"/>
            </a:xfrm>
            <a:prstGeom prst="roundRect">
              <a:avLst/>
            </a:prstGeom>
            <a:noFill/>
            <a:ln w="38100">
              <a:solidFill>
                <a:srgbClr val="00B0F0"/>
              </a:solidFill>
              <a:prstDash val="solid"/>
            </a:ln>
          </p:spPr>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0" name="Rounded Rectangle 19"/>
            <p:cNvSpPr/>
            <p:nvPr/>
          </p:nvSpPr>
          <p:spPr>
            <a:xfrm>
              <a:off x="5300547" y="2695191"/>
              <a:ext cx="648072" cy="579269"/>
            </a:xfrm>
            <a:prstGeom prst="roundRect">
              <a:avLst/>
            </a:prstGeom>
            <a:noFill/>
            <a:ln w="38100">
              <a:solidFill>
                <a:srgbClr val="00B0F0"/>
              </a:solidFill>
              <a:prstDash val="solid"/>
            </a:ln>
          </p:spPr>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1" name="Rounded Rectangle 20"/>
            <p:cNvSpPr/>
            <p:nvPr/>
          </p:nvSpPr>
          <p:spPr>
            <a:xfrm>
              <a:off x="2297417" y="3122967"/>
              <a:ext cx="648072" cy="579269"/>
            </a:xfrm>
            <a:prstGeom prst="roundRect">
              <a:avLst/>
            </a:prstGeom>
            <a:noFill/>
            <a:ln w="38100">
              <a:solidFill>
                <a:srgbClr val="00B0F0"/>
              </a:solidFill>
              <a:prstDash val="solid"/>
            </a:ln>
          </p:spPr>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22" name="Rounded Rectangle 21"/>
            <p:cNvSpPr/>
            <p:nvPr/>
          </p:nvSpPr>
          <p:spPr>
            <a:xfrm>
              <a:off x="7020272" y="2996952"/>
              <a:ext cx="648072" cy="579269"/>
            </a:xfrm>
            <a:prstGeom prst="roundRect">
              <a:avLst/>
            </a:prstGeom>
            <a:noFill/>
            <a:ln w="38100">
              <a:solidFill>
                <a:srgbClr val="00B0F0"/>
              </a:solidFill>
              <a:prstDash val="solid"/>
            </a:ln>
          </p:spPr>
          <p:txBody>
            <a:bodyPr rot="0" spcFirstLastPara="0" vertOverflow="overflow" horzOverflow="overflow" vert="horz" wrap="none" lIns="90000" tIns="46800" rIns="90000" bIns="46800" numCol="1" spcCol="0" rtlCol="0" fromWordArt="0" anchor="ctr" anchorCtr="0" forceAA="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983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Autofit/>
          </a:bodyPr>
          <a:lstStyle/>
          <a:p>
            <a:pPr marL="0" indent="0"/>
            <a:r>
              <a:rPr lang="da-DK" sz="1800" dirty="0" smtClean="0"/>
              <a:t>100% </a:t>
            </a:r>
            <a:r>
              <a:rPr lang="da-DK" sz="1800" dirty="0" err="1" smtClean="0"/>
              <a:t>Build</a:t>
            </a:r>
            <a:r>
              <a:rPr lang="da-DK" sz="1800" dirty="0" smtClean="0"/>
              <a:t> on Microsoft Technologies (.NET)</a:t>
            </a:r>
            <a:endParaRPr lang="en-US" sz="1800" dirty="0"/>
          </a:p>
        </p:txBody>
      </p:sp>
      <p:sp>
        <p:nvSpPr>
          <p:cNvPr id="3" name="Content Placeholder 2"/>
          <p:cNvSpPr>
            <a:spLocks noGrp="1"/>
          </p:cNvSpPr>
          <p:nvPr>
            <p:ph sz="quarter" idx="14"/>
          </p:nvPr>
        </p:nvSpPr>
        <p:spPr/>
        <p:txBody>
          <a:bodyPr>
            <a:noAutofit/>
          </a:bodyPr>
          <a:lstStyle/>
          <a:p>
            <a:pPr marL="0" indent="0"/>
            <a:r>
              <a:rPr lang="da-DK" sz="1800" dirty="0"/>
              <a:t>Support for all </a:t>
            </a:r>
            <a:r>
              <a:rPr lang="da-DK" sz="1800" dirty="0" err="1" smtClean="0"/>
              <a:t>devices</a:t>
            </a:r>
            <a:r>
              <a:rPr lang="da-DK" sz="1800" dirty="0" smtClean="0"/>
              <a:t>, </a:t>
            </a:r>
            <a:r>
              <a:rPr lang="da-DK" sz="1800" dirty="0" err="1" smtClean="0"/>
              <a:t>channels</a:t>
            </a:r>
            <a:r>
              <a:rPr lang="da-DK" sz="1800" dirty="0" smtClean="0"/>
              <a:t> </a:t>
            </a:r>
            <a:r>
              <a:rPr lang="da-DK" sz="1800" dirty="0"/>
              <a:t>and </a:t>
            </a:r>
            <a:r>
              <a:rPr lang="da-DK" sz="1800" dirty="0" err="1"/>
              <a:t>languages</a:t>
            </a:r>
            <a:endParaRPr lang="en-US" sz="1800" dirty="0"/>
          </a:p>
        </p:txBody>
      </p:sp>
      <p:sp>
        <p:nvSpPr>
          <p:cNvPr id="4" name="Content Placeholder 3"/>
          <p:cNvSpPr>
            <a:spLocks noGrp="1"/>
          </p:cNvSpPr>
          <p:nvPr>
            <p:ph sz="quarter" idx="15"/>
          </p:nvPr>
        </p:nvSpPr>
        <p:spPr/>
        <p:txBody>
          <a:bodyPr>
            <a:noAutofit/>
          </a:bodyPr>
          <a:lstStyle/>
          <a:p>
            <a:pPr marL="0" indent="0"/>
            <a:r>
              <a:rPr lang="da-DK" sz="1800" dirty="0" smtClean="0"/>
              <a:t>Built </a:t>
            </a:r>
            <a:r>
              <a:rPr lang="da-DK" sz="1800" dirty="0"/>
              <a:t>in Analytics, Campaign Management &amp; Automation</a:t>
            </a:r>
            <a:endParaRPr lang="en-US" sz="1800" dirty="0"/>
          </a:p>
        </p:txBody>
      </p:sp>
      <p:sp>
        <p:nvSpPr>
          <p:cNvPr id="5" name="Content Placeholder 4"/>
          <p:cNvSpPr>
            <a:spLocks noGrp="1"/>
          </p:cNvSpPr>
          <p:nvPr>
            <p:ph sz="quarter" idx="16"/>
          </p:nvPr>
        </p:nvSpPr>
        <p:spPr>
          <a:xfrm>
            <a:off x="611560" y="332656"/>
            <a:ext cx="3456384" cy="648072"/>
          </a:xfrm>
        </p:spPr>
        <p:txBody>
          <a:bodyPr>
            <a:normAutofit fontScale="92500" lnSpcReduction="20000"/>
          </a:bodyPr>
          <a:lstStyle/>
          <a:p>
            <a:r>
              <a:rPr lang="da-DK" dirty="0" smtClean="0"/>
              <a:t>Sitecore CEP</a:t>
            </a:r>
            <a:endParaRPr lang="en-US" dirty="0"/>
          </a:p>
        </p:txBody>
      </p:sp>
      <p:sp>
        <p:nvSpPr>
          <p:cNvPr id="6" name="Content Placeholder 5"/>
          <p:cNvSpPr>
            <a:spLocks noGrp="1"/>
          </p:cNvSpPr>
          <p:nvPr>
            <p:ph sz="quarter" idx="17"/>
          </p:nvPr>
        </p:nvSpPr>
        <p:spPr/>
        <p:txBody>
          <a:bodyPr/>
          <a:lstStyle/>
          <a:p>
            <a:r>
              <a:rPr lang="da-DK" dirty="0" smtClean="0"/>
              <a:t>Snapshot</a:t>
            </a:r>
            <a:endParaRPr lang="en-US" dirty="0"/>
          </a:p>
        </p:txBody>
      </p:sp>
    </p:spTree>
    <p:extLst>
      <p:ext uri="{BB962C8B-B14F-4D97-AF65-F5344CB8AC3E}">
        <p14:creationId xmlns:p14="http://schemas.microsoft.com/office/powerpoint/2010/main" val="7562359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Autofit/>
          </a:bodyPr>
          <a:lstStyle/>
          <a:p>
            <a:pPr marL="0" indent="0"/>
            <a:r>
              <a:rPr lang="da-DK" sz="1800" dirty="0"/>
              <a:t>100% </a:t>
            </a:r>
            <a:r>
              <a:rPr lang="da-DK" sz="1800" dirty="0" err="1" smtClean="0"/>
              <a:t>Build</a:t>
            </a:r>
            <a:r>
              <a:rPr lang="da-DK" sz="1800" dirty="0" smtClean="0"/>
              <a:t> on Microsoft Technologies (.NET)</a:t>
            </a:r>
            <a:endParaRPr lang="en-US" sz="1800" dirty="0"/>
          </a:p>
        </p:txBody>
      </p:sp>
      <p:sp>
        <p:nvSpPr>
          <p:cNvPr id="3" name="Content Placeholder 2"/>
          <p:cNvSpPr>
            <a:spLocks noGrp="1"/>
          </p:cNvSpPr>
          <p:nvPr>
            <p:ph sz="quarter" idx="14"/>
          </p:nvPr>
        </p:nvSpPr>
        <p:spPr/>
        <p:txBody>
          <a:bodyPr>
            <a:noAutofit/>
          </a:bodyPr>
          <a:lstStyle/>
          <a:p>
            <a:pPr marL="0" indent="0"/>
            <a:r>
              <a:rPr lang="da-DK" sz="1800" dirty="0" smtClean="0">
                <a:solidFill>
                  <a:schemeClr val="tx1"/>
                </a:solidFill>
              </a:rPr>
              <a:t>Support for all </a:t>
            </a:r>
            <a:r>
              <a:rPr lang="da-DK" sz="1800" dirty="0" err="1" smtClean="0">
                <a:solidFill>
                  <a:schemeClr val="tx1"/>
                </a:solidFill>
              </a:rPr>
              <a:t>devices</a:t>
            </a:r>
            <a:r>
              <a:rPr lang="da-DK" sz="1800" dirty="0" smtClean="0">
                <a:solidFill>
                  <a:schemeClr val="tx1"/>
                </a:solidFill>
              </a:rPr>
              <a:t>, </a:t>
            </a:r>
            <a:r>
              <a:rPr lang="da-DK" sz="1800" dirty="0" err="1" smtClean="0">
                <a:solidFill>
                  <a:schemeClr val="tx1"/>
                </a:solidFill>
              </a:rPr>
              <a:t>channels</a:t>
            </a:r>
            <a:r>
              <a:rPr lang="da-DK" sz="1800" dirty="0" smtClean="0">
                <a:solidFill>
                  <a:schemeClr val="tx1"/>
                </a:solidFill>
              </a:rPr>
              <a:t> and </a:t>
            </a:r>
            <a:r>
              <a:rPr lang="da-DK" sz="1800" dirty="0" err="1" smtClean="0">
                <a:solidFill>
                  <a:schemeClr val="tx1"/>
                </a:solidFill>
              </a:rPr>
              <a:t>languages</a:t>
            </a:r>
            <a:endParaRPr lang="en-US" sz="1800" dirty="0">
              <a:solidFill>
                <a:schemeClr val="tx1"/>
              </a:solidFill>
            </a:endParaRPr>
          </a:p>
        </p:txBody>
      </p:sp>
      <p:sp>
        <p:nvSpPr>
          <p:cNvPr id="4" name="Content Placeholder 3"/>
          <p:cNvSpPr>
            <a:spLocks noGrp="1"/>
          </p:cNvSpPr>
          <p:nvPr>
            <p:ph sz="quarter" idx="15"/>
          </p:nvPr>
        </p:nvSpPr>
        <p:spPr/>
        <p:txBody>
          <a:bodyPr>
            <a:noAutofit/>
          </a:bodyPr>
          <a:lstStyle/>
          <a:p>
            <a:pPr marL="0" indent="0"/>
            <a:r>
              <a:rPr lang="da-DK" sz="1800" dirty="0" smtClean="0"/>
              <a:t>Built </a:t>
            </a:r>
            <a:r>
              <a:rPr lang="da-DK" sz="1800" dirty="0"/>
              <a:t>in Analytics, Campaign Management &amp; Automation</a:t>
            </a:r>
            <a:endParaRPr lang="en-US" sz="1800" dirty="0"/>
          </a:p>
        </p:txBody>
      </p:sp>
      <p:sp>
        <p:nvSpPr>
          <p:cNvPr id="5" name="Content Placeholder 4"/>
          <p:cNvSpPr>
            <a:spLocks noGrp="1"/>
          </p:cNvSpPr>
          <p:nvPr>
            <p:ph sz="quarter" idx="16"/>
          </p:nvPr>
        </p:nvSpPr>
        <p:spPr>
          <a:xfrm>
            <a:off x="611560" y="332656"/>
            <a:ext cx="3456384" cy="648072"/>
          </a:xfrm>
        </p:spPr>
        <p:txBody>
          <a:bodyPr>
            <a:normAutofit fontScale="92500" lnSpcReduction="20000"/>
          </a:bodyPr>
          <a:lstStyle/>
          <a:p>
            <a:r>
              <a:rPr lang="da-DK" dirty="0" smtClean="0"/>
              <a:t>Sitecore CEP</a:t>
            </a:r>
            <a:endParaRPr lang="en-US" dirty="0"/>
          </a:p>
        </p:txBody>
      </p:sp>
      <p:sp>
        <p:nvSpPr>
          <p:cNvPr id="6" name="Content Placeholder 5"/>
          <p:cNvSpPr>
            <a:spLocks noGrp="1"/>
          </p:cNvSpPr>
          <p:nvPr>
            <p:ph sz="quarter" idx="17"/>
          </p:nvPr>
        </p:nvSpPr>
        <p:spPr/>
        <p:txBody>
          <a:bodyPr/>
          <a:lstStyle/>
          <a:p>
            <a:r>
              <a:rPr lang="da-DK" dirty="0" smtClean="0"/>
              <a:t>Snapshot</a:t>
            </a:r>
            <a:endParaRPr lang="en-US" dirty="0"/>
          </a:p>
        </p:txBody>
      </p:sp>
      <p:sp>
        <p:nvSpPr>
          <p:cNvPr id="7" name="Oval 6"/>
          <p:cNvSpPr/>
          <p:nvPr/>
        </p:nvSpPr>
        <p:spPr>
          <a:xfrm>
            <a:off x="4760913" y="300794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8" name="Text Box 12"/>
          <p:cNvSpPr txBox="1">
            <a:spLocks noChangeArrowheads="1"/>
          </p:cNvSpPr>
          <p:nvPr/>
        </p:nvSpPr>
        <p:spPr bwMode="auto">
          <a:xfrm>
            <a:off x="4814689" y="278092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smtClean="0">
                <a:solidFill>
                  <a:prstClr val="white"/>
                </a:solidFill>
                <a:latin typeface="MetaPlusBook" pitchFamily="2" charset="0"/>
              </a:rPr>
              <a:t>2</a:t>
            </a:r>
            <a:endParaRPr lang="en-GB" sz="4800" baseline="-25000" dirty="0">
              <a:solidFill>
                <a:prstClr val="white"/>
              </a:solidFill>
              <a:latin typeface="MetaPlusBook" pitchFamily="2" charset="0"/>
            </a:endParaRPr>
          </a:p>
        </p:txBody>
      </p:sp>
    </p:spTree>
    <p:extLst>
      <p:ext uri="{BB962C8B-B14F-4D97-AF65-F5344CB8AC3E}">
        <p14:creationId xmlns:p14="http://schemas.microsoft.com/office/powerpoint/2010/main" val="344545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4753918" y="3900537"/>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2" name="Content Placeholder 1"/>
          <p:cNvSpPr>
            <a:spLocks noGrp="1"/>
          </p:cNvSpPr>
          <p:nvPr>
            <p:ph sz="quarter" idx="13"/>
          </p:nvPr>
        </p:nvSpPr>
        <p:spPr/>
        <p:txBody>
          <a:bodyPr>
            <a:noAutofit/>
          </a:bodyPr>
          <a:lstStyle/>
          <a:p>
            <a:pPr marL="0" indent="0"/>
            <a:r>
              <a:rPr lang="da-DK" sz="1800" dirty="0"/>
              <a:t>100% </a:t>
            </a:r>
            <a:r>
              <a:rPr lang="da-DK" sz="1800" dirty="0" err="1"/>
              <a:t>Build</a:t>
            </a:r>
            <a:r>
              <a:rPr lang="da-DK" sz="1800" dirty="0"/>
              <a:t> on Microsoft Technologies (.</a:t>
            </a:r>
            <a:r>
              <a:rPr lang="da-DK" sz="1800" dirty="0" smtClean="0"/>
              <a:t>NET)</a:t>
            </a:r>
            <a:endParaRPr lang="en-US" sz="1800" dirty="0"/>
          </a:p>
        </p:txBody>
      </p:sp>
      <p:sp>
        <p:nvSpPr>
          <p:cNvPr id="3" name="Content Placeholder 2"/>
          <p:cNvSpPr>
            <a:spLocks noGrp="1"/>
          </p:cNvSpPr>
          <p:nvPr>
            <p:ph sz="quarter" idx="14"/>
          </p:nvPr>
        </p:nvSpPr>
        <p:spPr>
          <a:xfrm>
            <a:off x="5435600" y="2924944"/>
            <a:ext cx="3168848" cy="504057"/>
          </a:xfrm>
        </p:spPr>
        <p:txBody>
          <a:bodyPr>
            <a:noAutofit/>
          </a:bodyPr>
          <a:lstStyle/>
          <a:p>
            <a:pPr marL="0" indent="0"/>
            <a:r>
              <a:rPr lang="da-DK" sz="1800" dirty="0">
                <a:solidFill>
                  <a:schemeClr val="tx1"/>
                </a:solidFill>
              </a:rPr>
              <a:t>Support for all </a:t>
            </a:r>
            <a:r>
              <a:rPr lang="da-DK" sz="1800" dirty="0" err="1" smtClean="0">
                <a:solidFill>
                  <a:schemeClr val="tx1"/>
                </a:solidFill>
              </a:rPr>
              <a:t>devices</a:t>
            </a:r>
            <a:r>
              <a:rPr lang="da-DK" sz="1800" dirty="0" smtClean="0">
                <a:solidFill>
                  <a:schemeClr val="tx1"/>
                </a:solidFill>
              </a:rPr>
              <a:t>, </a:t>
            </a:r>
            <a:r>
              <a:rPr lang="da-DK" sz="1800" dirty="0" err="1" smtClean="0">
                <a:solidFill>
                  <a:schemeClr val="tx1"/>
                </a:solidFill>
              </a:rPr>
              <a:t>channels</a:t>
            </a:r>
            <a:r>
              <a:rPr lang="da-DK" sz="1800" dirty="0" smtClean="0">
                <a:solidFill>
                  <a:schemeClr val="tx1"/>
                </a:solidFill>
              </a:rPr>
              <a:t> </a:t>
            </a:r>
            <a:r>
              <a:rPr lang="da-DK" sz="1800" dirty="0">
                <a:solidFill>
                  <a:schemeClr val="tx1"/>
                </a:solidFill>
              </a:rPr>
              <a:t>and </a:t>
            </a:r>
            <a:r>
              <a:rPr lang="da-DK" sz="1800" dirty="0" err="1">
                <a:solidFill>
                  <a:schemeClr val="tx1"/>
                </a:solidFill>
              </a:rPr>
              <a:t>languages</a:t>
            </a:r>
            <a:endParaRPr lang="en-US" sz="1800" dirty="0">
              <a:solidFill>
                <a:schemeClr val="tx1"/>
              </a:solidFill>
            </a:endParaRPr>
          </a:p>
        </p:txBody>
      </p:sp>
      <p:sp>
        <p:nvSpPr>
          <p:cNvPr id="4" name="Content Placeholder 3"/>
          <p:cNvSpPr>
            <a:spLocks noGrp="1"/>
          </p:cNvSpPr>
          <p:nvPr>
            <p:ph sz="quarter" idx="15"/>
          </p:nvPr>
        </p:nvSpPr>
        <p:spPr/>
        <p:txBody>
          <a:bodyPr>
            <a:noAutofit/>
          </a:bodyPr>
          <a:lstStyle/>
          <a:p>
            <a:pPr marL="0" indent="0"/>
            <a:r>
              <a:rPr lang="da-DK" sz="1800" dirty="0" smtClean="0">
                <a:solidFill>
                  <a:schemeClr val="tx1"/>
                </a:solidFill>
              </a:rPr>
              <a:t>Built in Analytics, Campaign Management &amp; Automation</a:t>
            </a:r>
            <a:endParaRPr lang="en-US" sz="1800" dirty="0">
              <a:solidFill>
                <a:schemeClr val="tx1"/>
              </a:solidFill>
            </a:endParaRPr>
          </a:p>
        </p:txBody>
      </p:sp>
      <p:sp>
        <p:nvSpPr>
          <p:cNvPr id="5" name="Content Placeholder 4"/>
          <p:cNvSpPr>
            <a:spLocks noGrp="1"/>
          </p:cNvSpPr>
          <p:nvPr>
            <p:ph sz="quarter" idx="16"/>
          </p:nvPr>
        </p:nvSpPr>
        <p:spPr>
          <a:xfrm>
            <a:off x="611560" y="332656"/>
            <a:ext cx="3456384" cy="648072"/>
          </a:xfrm>
        </p:spPr>
        <p:txBody>
          <a:bodyPr>
            <a:normAutofit fontScale="92500" lnSpcReduction="20000"/>
          </a:bodyPr>
          <a:lstStyle/>
          <a:p>
            <a:r>
              <a:rPr lang="da-DK" dirty="0" smtClean="0"/>
              <a:t>Sitecore CEP</a:t>
            </a:r>
            <a:endParaRPr lang="en-US" dirty="0"/>
          </a:p>
        </p:txBody>
      </p:sp>
      <p:sp>
        <p:nvSpPr>
          <p:cNvPr id="6" name="Content Placeholder 5"/>
          <p:cNvSpPr>
            <a:spLocks noGrp="1"/>
          </p:cNvSpPr>
          <p:nvPr>
            <p:ph sz="quarter" idx="17"/>
          </p:nvPr>
        </p:nvSpPr>
        <p:spPr/>
        <p:txBody>
          <a:bodyPr/>
          <a:lstStyle/>
          <a:p>
            <a:r>
              <a:rPr lang="da-DK" dirty="0" smtClean="0"/>
              <a:t>Snapshot</a:t>
            </a:r>
            <a:endParaRPr lang="en-US" dirty="0"/>
          </a:p>
        </p:txBody>
      </p:sp>
      <p:sp>
        <p:nvSpPr>
          <p:cNvPr id="7" name="Oval 6"/>
          <p:cNvSpPr/>
          <p:nvPr/>
        </p:nvSpPr>
        <p:spPr>
          <a:xfrm>
            <a:off x="4760913" y="300794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8" name="Text Box 12"/>
          <p:cNvSpPr txBox="1">
            <a:spLocks noChangeArrowheads="1"/>
          </p:cNvSpPr>
          <p:nvPr/>
        </p:nvSpPr>
        <p:spPr bwMode="auto">
          <a:xfrm>
            <a:off x="4814689" y="278092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smtClean="0">
                <a:solidFill>
                  <a:prstClr val="white"/>
                </a:solidFill>
                <a:latin typeface="MetaPlusBook" pitchFamily="2" charset="0"/>
              </a:rPr>
              <a:t>2</a:t>
            </a:r>
            <a:endParaRPr lang="en-GB" sz="4800" baseline="-25000" dirty="0">
              <a:solidFill>
                <a:prstClr val="white"/>
              </a:solidFill>
              <a:latin typeface="MetaPlusBook" pitchFamily="2" charset="0"/>
            </a:endParaRPr>
          </a:p>
        </p:txBody>
      </p:sp>
      <p:sp>
        <p:nvSpPr>
          <p:cNvPr id="10" name="Text Box 12"/>
          <p:cNvSpPr txBox="1">
            <a:spLocks noChangeArrowheads="1"/>
          </p:cNvSpPr>
          <p:nvPr/>
        </p:nvSpPr>
        <p:spPr bwMode="auto">
          <a:xfrm>
            <a:off x="4814689" y="3713659"/>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Tree>
    <p:extLst>
      <p:ext uri="{BB962C8B-B14F-4D97-AF65-F5344CB8AC3E}">
        <p14:creationId xmlns:p14="http://schemas.microsoft.com/office/powerpoint/2010/main" val="21734981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0" y="1341438"/>
            <a:ext cx="7921625" cy="4537075"/>
          </a:xfrm>
        </p:spPr>
        <p:txBody>
          <a:bodyPr/>
          <a:lstStyle/>
          <a:p>
            <a:r>
              <a:rPr lang="en-US" sz="2000" dirty="0" smtClean="0"/>
              <a:t>CMS is</a:t>
            </a:r>
            <a:r>
              <a:rPr lang="en-US" sz="2000" dirty="0"/>
              <a:t> </a:t>
            </a:r>
            <a:r>
              <a:rPr lang="en-US" sz="2000" dirty="0" smtClean="0"/>
              <a:t>typically </a:t>
            </a:r>
            <a:r>
              <a:rPr lang="en-US" sz="2000" dirty="0"/>
              <a:t>1 of 8 </a:t>
            </a:r>
            <a:r>
              <a:rPr lang="en-US" sz="2000" dirty="0" smtClean="0"/>
              <a:t>tools employed…. </a:t>
            </a:r>
            <a:endParaRPr lang="en-US" sz="2000" dirty="0"/>
          </a:p>
        </p:txBody>
      </p:sp>
      <p:sp>
        <p:nvSpPr>
          <p:cNvPr id="23" name="Title 1"/>
          <p:cNvSpPr>
            <a:spLocks noGrp="1"/>
          </p:cNvSpPr>
          <p:nvPr>
            <p:ph type="title" idx="4294967295"/>
          </p:nvPr>
        </p:nvSpPr>
        <p:spPr>
          <a:xfrm>
            <a:off x="0" y="533400"/>
            <a:ext cx="7921625" cy="576263"/>
          </a:xfrm>
        </p:spPr>
        <p:txBody>
          <a:bodyPr>
            <a:normAutofit/>
          </a:bodyPr>
          <a:lstStyle/>
          <a:p>
            <a:r>
              <a:rPr lang="en-US" b="1" dirty="0" smtClean="0"/>
              <a:t>                </a:t>
            </a:r>
            <a:r>
              <a:rPr lang="en-US" sz="3100" b="1" dirty="0" smtClean="0">
                <a:solidFill>
                  <a:srgbClr val="FF0000"/>
                </a:solidFill>
              </a:rPr>
              <a:t>In an average website Launch…</a:t>
            </a:r>
            <a:endParaRPr lang="en-US" sz="4900" b="1" dirty="0">
              <a:solidFill>
                <a:srgbClr val="FF0000"/>
              </a:solidFill>
            </a:endParaRPr>
          </a:p>
        </p:txBody>
      </p:sp>
      <p:pic>
        <p:nvPicPr>
          <p:cNvPr id="5" name="Picture 20" descr="C:\Users\SMK\AppData\Local\Microsoft\Windows\Temporary Internet Files\Content.IE5\GIST12HS\MP900448338[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0349" y="3886301"/>
            <a:ext cx="184785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Marketo B2B Marketing Automation">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4573" y="4570465"/>
            <a:ext cx="1447800" cy="6381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Silverpop | Engagement Marketing Solutions  -  From First Click to Lifetime Customer"/>
          <p:cNvPicPr>
            <a:picLocks noChangeAspect="1" noChangeArrowheads="1"/>
          </p:cNvPicPr>
          <p:nvPr/>
        </p:nvPicPr>
        <p:blipFill rotWithShape="1">
          <a:blip r:embed="rId6">
            <a:extLst>
              <a:ext uri="{28A0092B-C50C-407E-A947-70E740481C1C}">
                <a14:useLocalDpi xmlns:a14="http://schemas.microsoft.com/office/drawing/2010/main" val="0"/>
              </a:ext>
            </a:extLst>
          </a:blip>
          <a:srcRect r="51719"/>
          <a:stretch/>
        </p:blipFill>
        <p:spPr bwMode="auto">
          <a:xfrm>
            <a:off x="669422" y="5003944"/>
            <a:ext cx="1995854" cy="514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7892" y="3613420"/>
            <a:ext cx="2708282" cy="52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1108" y="2277041"/>
            <a:ext cx="1833562" cy="913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8580" y="5302324"/>
            <a:ext cx="2200275"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669" y="3921069"/>
            <a:ext cx="2414337" cy="508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2738" y="2270918"/>
            <a:ext cx="196215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42050" y="2260825"/>
            <a:ext cx="8849549" cy="369332"/>
          </a:xfrm>
          <a:prstGeom prst="rect">
            <a:avLst/>
          </a:prstGeom>
          <a:noFill/>
        </p:spPr>
        <p:txBody>
          <a:bodyPr wrap="square" rtlCol="0">
            <a:spAutoFit/>
          </a:bodyPr>
          <a:lstStyle/>
          <a:p>
            <a:r>
              <a:rPr lang="en-US" b="1" dirty="0" smtClean="0">
                <a:solidFill>
                  <a:srgbClr val="C0504D">
                    <a:lumMod val="50000"/>
                  </a:srgbClr>
                </a:solidFill>
                <a:latin typeface="Candara" pitchFamily="34" charset="0"/>
              </a:rPr>
              <a:t>Personalization</a:t>
            </a:r>
            <a:endParaRPr lang="en-US" b="1" dirty="0">
              <a:solidFill>
                <a:srgbClr val="C0504D">
                  <a:lumMod val="50000"/>
                </a:srgbClr>
              </a:solidFill>
              <a:latin typeface="Candara" pitchFamily="34" charset="0"/>
            </a:endParaRPr>
          </a:p>
        </p:txBody>
      </p:sp>
      <p:sp>
        <p:nvSpPr>
          <p:cNvPr id="16" name="TextBox 15"/>
          <p:cNvSpPr txBox="1"/>
          <p:nvPr/>
        </p:nvSpPr>
        <p:spPr>
          <a:xfrm>
            <a:off x="6155896" y="2012275"/>
            <a:ext cx="2271712" cy="369332"/>
          </a:xfrm>
          <a:prstGeom prst="rect">
            <a:avLst/>
          </a:prstGeom>
          <a:noFill/>
        </p:spPr>
        <p:txBody>
          <a:bodyPr wrap="square" rtlCol="0">
            <a:spAutoFit/>
          </a:bodyPr>
          <a:lstStyle/>
          <a:p>
            <a:r>
              <a:rPr lang="en-US" b="1" dirty="0" smtClean="0">
                <a:solidFill>
                  <a:srgbClr val="C0504D">
                    <a:lumMod val="50000"/>
                  </a:srgbClr>
                </a:solidFill>
                <a:latin typeface="Candara" pitchFamily="34" charset="0"/>
              </a:rPr>
              <a:t>Analytics</a:t>
            </a:r>
            <a:endParaRPr lang="en-US" b="1" dirty="0">
              <a:solidFill>
                <a:srgbClr val="C0504D">
                  <a:lumMod val="50000"/>
                </a:srgbClr>
              </a:solidFill>
              <a:latin typeface="Candara" pitchFamily="34" charset="0"/>
            </a:endParaRPr>
          </a:p>
        </p:txBody>
      </p:sp>
      <p:sp>
        <p:nvSpPr>
          <p:cNvPr id="17" name="TextBox 16"/>
          <p:cNvSpPr txBox="1"/>
          <p:nvPr/>
        </p:nvSpPr>
        <p:spPr>
          <a:xfrm>
            <a:off x="0" y="2092375"/>
            <a:ext cx="9128199" cy="369332"/>
          </a:xfrm>
          <a:prstGeom prst="rect">
            <a:avLst/>
          </a:prstGeom>
          <a:noFill/>
        </p:spPr>
        <p:txBody>
          <a:bodyPr wrap="square" rtlCol="0">
            <a:spAutoFit/>
          </a:bodyPr>
          <a:lstStyle/>
          <a:p>
            <a:r>
              <a:rPr lang="en-US" b="1" dirty="0" smtClean="0">
                <a:solidFill>
                  <a:srgbClr val="C0504D">
                    <a:lumMod val="50000"/>
                  </a:srgbClr>
                </a:solidFill>
                <a:latin typeface="Candara" pitchFamily="34" charset="0"/>
              </a:rPr>
              <a:t>SEO</a:t>
            </a:r>
            <a:endParaRPr lang="en-US" b="1" dirty="0">
              <a:solidFill>
                <a:srgbClr val="C0504D">
                  <a:lumMod val="50000"/>
                </a:srgbClr>
              </a:solidFill>
              <a:latin typeface="Candara" pitchFamily="34" charset="0"/>
            </a:endParaRPr>
          </a:p>
        </p:txBody>
      </p:sp>
      <p:sp>
        <p:nvSpPr>
          <p:cNvPr id="18" name="TextBox 17"/>
          <p:cNvSpPr txBox="1"/>
          <p:nvPr/>
        </p:nvSpPr>
        <p:spPr>
          <a:xfrm>
            <a:off x="4083371" y="4412588"/>
            <a:ext cx="2884272" cy="646331"/>
          </a:xfrm>
          <a:prstGeom prst="rect">
            <a:avLst/>
          </a:prstGeom>
          <a:noFill/>
        </p:spPr>
        <p:txBody>
          <a:bodyPr wrap="square" rtlCol="0">
            <a:spAutoFit/>
          </a:bodyPr>
          <a:lstStyle/>
          <a:p>
            <a:r>
              <a:rPr lang="en-US" b="1" dirty="0" smtClean="0">
                <a:solidFill>
                  <a:srgbClr val="C0504D">
                    <a:lumMod val="50000"/>
                  </a:srgbClr>
                </a:solidFill>
                <a:latin typeface="Candara" pitchFamily="34" charset="0"/>
              </a:rPr>
              <a:t>Lead scoring and </a:t>
            </a:r>
          </a:p>
          <a:p>
            <a:r>
              <a:rPr lang="en-US" b="1" dirty="0" smtClean="0">
                <a:solidFill>
                  <a:srgbClr val="C0504D">
                    <a:lumMod val="50000"/>
                  </a:srgbClr>
                </a:solidFill>
                <a:latin typeface="Candara" pitchFamily="34" charset="0"/>
              </a:rPr>
              <a:t>nurturing</a:t>
            </a:r>
            <a:endParaRPr lang="en-US" b="1" dirty="0">
              <a:solidFill>
                <a:srgbClr val="C0504D">
                  <a:lumMod val="50000"/>
                </a:srgbClr>
              </a:solidFill>
              <a:latin typeface="Candara" pitchFamily="34" charset="0"/>
            </a:endParaRPr>
          </a:p>
        </p:txBody>
      </p:sp>
      <p:sp>
        <p:nvSpPr>
          <p:cNvPr id="19" name="TextBox 18"/>
          <p:cNvSpPr txBox="1"/>
          <p:nvPr/>
        </p:nvSpPr>
        <p:spPr>
          <a:xfrm>
            <a:off x="2871740" y="5087523"/>
            <a:ext cx="2271712" cy="369332"/>
          </a:xfrm>
          <a:prstGeom prst="rect">
            <a:avLst/>
          </a:prstGeom>
          <a:noFill/>
        </p:spPr>
        <p:txBody>
          <a:bodyPr wrap="square" rtlCol="0">
            <a:spAutoFit/>
          </a:bodyPr>
          <a:lstStyle/>
          <a:p>
            <a:r>
              <a:rPr lang="en-US" b="1" dirty="0" smtClean="0">
                <a:solidFill>
                  <a:srgbClr val="C0504D">
                    <a:lumMod val="50000"/>
                  </a:srgbClr>
                </a:solidFill>
                <a:latin typeface="Candara" pitchFamily="34" charset="0"/>
              </a:rPr>
              <a:t>CRM</a:t>
            </a:r>
            <a:endParaRPr lang="en-US" b="1" dirty="0">
              <a:solidFill>
                <a:srgbClr val="C0504D">
                  <a:lumMod val="50000"/>
                </a:srgbClr>
              </a:solidFill>
              <a:latin typeface="Candara" pitchFamily="34" charset="0"/>
            </a:endParaRPr>
          </a:p>
        </p:txBody>
      </p:sp>
      <p:sp>
        <p:nvSpPr>
          <p:cNvPr id="20" name="TextBox 19"/>
          <p:cNvSpPr txBox="1"/>
          <p:nvPr/>
        </p:nvSpPr>
        <p:spPr>
          <a:xfrm>
            <a:off x="202167" y="4704887"/>
            <a:ext cx="2271712" cy="369332"/>
          </a:xfrm>
          <a:prstGeom prst="rect">
            <a:avLst/>
          </a:prstGeom>
          <a:noFill/>
        </p:spPr>
        <p:txBody>
          <a:bodyPr wrap="square" rtlCol="0">
            <a:spAutoFit/>
          </a:bodyPr>
          <a:lstStyle/>
          <a:p>
            <a:r>
              <a:rPr lang="en-US" b="1" dirty="0" smtClean="0">
                <a:solidFill>
                  <a:srgbClr val="C0504D">
                    <a:lumMod val="50000"/>
                  </a:srgbClr>
                </a:solidFill>
                <a:latin typeface="Candara" pitchFamily="34" charset="0"/>
              </a:rPr>
              <a:t>Email marketing</a:t>
            </a:r>
            <a:endParaRPr lang="en-US" b="1" dirty="0">
              <a:solidFill>
                <a:srgbClr val="C0504D">
                  <a:lumMod val="50000"/>
                </a:srgbClr>
              </a:solidFill>
              <a:latin typeface="Candara" pitchFamily="34" charset="0"/>
            </a:endParaRPr>
          </a:p>
        </p:txBody>
      </p:sp>
      <p:sp>
        <p:nvSpPr>
          <p:cNvPr id="21" name="TextBox 20"/>
          <p:cNvSpPr txBox="1"/>
          <p:nvPr/>
        </p:nvSpPr>
        <p:spPr>
          <a:xfrm>
            <a:off x="4495800" y="3248604"/>
            <a:ext cx="2271712" cy="369332"/>
          </a:xfrm>
          <a:prstGeom prst="rect">
            <a:avLst/>
          </a:prstGeom>
          <a:noFill/>
        </p:spPr>
        <p:txBody>
          <a:bodyPr wrap="square" rtlCol="0">
            <a:spAutoFit/>
          </a:bodyPr>
          <a:lstStyle/>
          <a:p>
            <a:r>
              <a:rPr lang="en-US" b="1" dirty="0" smtClean="0">
                <a:solidFill>
                  <a:srgbClr val="C0504D">
                    <a:lumMod val="50000"/>
                  </a:srgbClr>
                </a:solidFill>
                <a:latin typeface="Candara" pitchFamily="34" charset="0"/>
              </a:rPr>
              <a:t>Analytics</a:t>
            </a:r>
            <a:endParaRPr lang="en-US" b="1" dirty="0">
              <a:solidFill>
                <a:srgbClr val="C0504D">
                  <a:lumMod val="50000"/>
                </a:srgbClr>
              </a:solidFill>
              <a:latin typeface="Candara" pitchFamily="34" charset="0"/>
            </a:endParaRPr>
          </a:p>
        </p:txBody>
      </p:sp>
      <p:sp>
        <p:nvSpPr>
          <p:cNvPr id="22" name="TextBox 21"/>
          <p:cNvSpPr txBox="1"/>
          <p:nvPr/>
        </p:nvSpPr>
        <p:spPr>
          <a:xfrm>
            <a:off x="583680" y="3613420"/>
            <a:ext cx="2750275" cy="369332"/>
          </a:xfrm>
          <a:prstGeom prst="rect">
            <a:avLst/>
          </a:prstGeom>
          <a:noFill/>
        </p:spPr>
        <p:txBody>
          <a:bodyPr wrap="square" rtlCol="0">
            <a:spAutoFit/>
          </a:bodyPr>
          <a:lstStyle/>
          <a:p>
            <a:r>
              <a:rPr lang="en-US" b="1" dirty="0" smtClean="0">
                <a:solidFill>
                  <a:srgbClr val="C0504D">
                    <a:lumMod val="50000"/>
                  </a:srgbClr>
                </a:solidFill>
                <a:latin typeface="Candara" pitchFamily="34" charset="0"/>
              </a:rPr>
              <a:t>Content management</a:t>
            </a:r>
            <a:endParaRPr lang="en-US" b="1" dirty="0">
              <a:solidFill>
                <a:srgbClr val="C0504D">
                  <a:lumMod val="50000"/>
                </a:srgbClr>
              </a:solidFill>
              <a:latin typeface="Candara" pitchFamily="34" charset="0"/>
            </a:endParaRPr>
          </a:p>
        </p:txBody>
      </p:sp>
      <p:pic>
        <p:nvPicPr>
          <p:cNvPr id="24"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2167" y="2670968"/>
            <a:ext cx="2357437" cy="346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2248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10" presetClass="entr" presetSubtype="0"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p:spPr>
        <p:txBody>
          <a:bodyPr/>
          <a:lstStyle/>
          <a:p>
            <a:r>
              <a:rPr lang="en-US" sz="1800" dirty="0" smtClean="0"/>
              <a:t>Sitecore is built 100% on the .NET framework</a:t>
            </a:r>
          </a:p>
          <a:p>
            <a:pPr lvl="1"/>
            <a:r>
              <a:rPr lang="en-US" sz="1800" dirty="0" smtClean="0"/>
              <a:t>No proprietary languages, just .NET.</a:t>
            </a:r>
          </a:p>
          <a:p>
            <a:pPr lvl="1"/>
            <a:r>
              <a:rPr lang="en-US" sz="1800" dirty="0" smtClean="0"/>
              <a:t>True code neutral. Same application can be executed natively on both 32-bit and 64-bit versions of Windows.</a:t>
            </a:r>
          </a:p>
          <a:p>
            <a:pPr lvl="1"/>
            <a:r>
              <a:rPr lang="en-US" sz="1800" dirty="0" smtClean="0"/>
              <a:t>API documented on exhaustive documentation site with more than 1500 articles, reference guides, code snippets,100+ open source controls.</a:t>
            </a:r>
          </a:p>
          <a:p>
            <a:pPr lvl="1"/>
            <a:r>
              <a:rPr lang="en-US" sz="1800" dirty="0" smtClean="0"/>
              <a:t>No need to install COM Object, ActiveX controls, Windows services.</a:t>
            </a:r>
          </a:p>
          <a:p>
            <a:r>
              <a:rPr lang="en-US" sz="1800" dirty="0" smtClean="0"/>
              <a:t>Everything you can do in .NET, you can do in Sitecore, e.g.:</a:t>
            </a:r>
          </a:p>
          <a:p>
            <a:pPr lvl="1"/>
            <a:r>
              <a:rPr lang="en-US" sz="1800" dirty="0" smtClean="0"/>
              <a:t>Build your custom.NET security providers or .NET data providers.</a:t>
            </a:r>
          </a:p>
          <a:p>
            <a:pPr lvl="1"/>
            <a:r>
              <a:rPr lang="en-US" sz="1800" dirty="0" smtClean="0"/>
              <a:t>Reuse ASP.NET controls from your existing solution or other code.</a:t>
            </a:r>
          </a:p>
          <a:p>
            <a:pPr lvl="1"/>
            <a:r>
              <a:rPr lang="en-US" sz="1800" dirty="0" smtClean="0"/>
              <a:t>Reuse your SharePoint Web Parts.</a:t>
            </a:r>
          </a:p>
          <a:p>
            <a:pPr lvl="1"/>
            <a:r>
              <a:rPr lang="en-US" sz="1800" dirty="0" smtClean="0"/>
              <a:t>Use any of the thousands web controls that are offered on the net.</a:t>
            </a:r>
          </a:p>
          <a:p>
            <a:endParaRPr lang="en-US" dirty="0"/>
          </a:p>
        </p:txBody>
      </p:sp>
      <p:sp>
        <p:nvSpPr>
          <p:cNvPr id="2" name="Title 1"/>
          <p:cNvSpPr>
            <a:spLocks noGrp="1"/>
          </p:cNvSpPr>
          <p:nvPr>
            <p:ph type="title" idx="4294967295"/>
          </p:nvPr>
        </p:nvSpPr>
        <p:spPr>
          <a:xfrm>
            <a:off x="0" y="274638"/>
            <a:ext cx="8229600" cy="1143000"/>
          </a:xfrm>
        </p:spPr>
        <p:txBody>
          <a:bodyPr/>
          <a:lstStyle/>
          <a:p>
            <a:r>
              <a:rPr lang="en-US" dirty="0" smtClean="0"/>
              <a:t>True .NET application</a:t>
            </a:r>
            <a:endParaRPr lang="en-US" dirty="0"/>
          </a:p>
        </p:txBody>
      </p:sp>
    </p:spTree>
    <p:extLst>
      <p:ext uri="{BB962C8B-B14F-4D97-AF65-F5344CB8AC3E}">
        <p14:creationId xmlns:p14="http://schemas.microsoft.com/office/powerpoint/2010/main" val="24448352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fontScale="92500" lnSpcReduction="20000"/>
          </a:bodyPr>
          <a:lstStyle/>
          <a:p>
            <a:r>
              <a:rPr lang="en-GB" b="1" i="1" dirty="0" smtClean="0"/>
              <a:t>Identify, Engage, and Convert New Customers Online with Sitecore</a:t>
            </a:r>
            <a:endParaRPr lang="en-GB" b="1" i="1" dirty="0"/>
          </a:p>
        </p:txBody>
      </p:sp>
      <p:sp>
        <p:nvSpPr>
          <p:cNvPr id="5" name="TextBox 4"/>
          <p:cNvSpPr txBox="1"/>
          <p:nvPr/>
        </p:nvSpPr>
        <p:spPr>
          <a:xfrm>
            <a:off x="2362200" y="3352800"/>
            <a:ext cx="5257800" cy="2031325"/>
          </a:xfrm>
          <a:prstGeom prst="rect">
            <a:avLst/>
          </a:prstGeom>
          <a:noFill/>
        </p:spPr>
        <p:txBody>
          <a:bodyPr wrap="square" rtlCol="0">
            <a:spAutoFit/>
          </a:bodyPr>
          <a:lstStyle/>
          <a:p>
            <a:r>
              <a:rPr lang="en-US" dirty="0">
                <a:solidFill>
                  <a:prstClr val="black"/>
                </a:solidFill>
                <a:latin typeface="Calibri" pitchFamily="34" charset="0"/>
                <a:cs typeface="Calibri" pitchFamily="34" charset="0"/>
              </a:rPr>
              <a:t>Enterprise Web Content Management </a:t>
            </a:r>
          </a:p>
          <a:p>
            <a:r>
              <a:rPr lang="en-US" dirty="0">
                <a:solidFill>
                  <a:prstClr val="black"/>
                </a:solidFill>
                <a:latin typeface="Calibri" pitchFamily="34" charset="0"/>
                <a:cs typeface="Calibri" pitchFamily="34" charset="0"/>
              </a:rPr>
              <a:t>&amp; Integrated Marketing </a:t>
            </a:r>
            <a:r>
              <a:rPr lang="en-US" dirty="0" smtClean="0">
                <a:solidFill>
                  <a:prstClr val="black"/>
                </a:solidFill>
                <a:latin typeface="Calibri" pitchFamily="34" charset="0"/>
                <a:cs typeface="Calibri" pitchFamily="34" charset="0"/>
              </a:rPr>
              <a:t>Software</a:t>
            </a:r>
          </a:p>
          <a:p>
            <a:endParaRPr lang="en-US" dirty="0">
              <a:solidFill>
                <a:prstClr val="black"/>
              </a:solidFill>
              <a:latin typeface="Calibri" pitchFamily="34" charset="0"/>
              <a:cs typeface="Calibri" pitchFamily="34" charset="0"/>
            </a:endParaRPr>
          </a:p>
          <a:p>
            <a:r>
              <a:rPr lang="en-US" dirty="0" smtClean="0">
                <a:solidFill>
                  <a:prstClr val="black"/>
                </a:solidFill>
                <a:latin typeface="Calibri" pitchFamily="34" charset="0"/>
                <a:cs typeface="Calibri" pitchFamily="34" charset="0"/>
              </a:rPr>
              <a:t>Alyssa Murphy, </a:t>
            </a:r>
            <a:r>
              <a:rPr lang="en-US" dirty="0">
                <a:solidFill>
                  <a:prstClr val="black"/>
                </a:solidFill>
                <a:latin typeface="Calibri" pitchFamily="34" charset="0"/>
                <a:cs typeface="Calibri" pitchFamily="34" charset="0"/>
              </a:rPr>
              <a:t>Sitecore amu@sitecore.net</a:t>
            </a:r>
          </a:p>
          <a:p>
            <a:r>
              <a:rPr lang="en-US" dirty="0" smtClean="0">
                <a:solidFill>
                  <a:prstClr val="black"/>
                </a:solidFill>
                <a:latin typeface="Calibri" pitchFamily="34" charset="0"/>
                <a:cs typeface="Calibri" pitchFamily="34" charset="0"/>
              </a:rPr>
              <a:t>Kevin DiTroia</a:t>
            </a:r>
            <a:r>
              <a:rPr lang="en-US" dirty="0" smtClean="0">
                <a:latin typeface="Calibri" pitchFamily="34" charset="0"/>
                <a:cs typeface="Calibri" pitchFamily="34" charset="0"/>
              </a:rPr>
              <a:t>, Sitecore  kdi@sitecore.net</a:t>
            </a:r>
          </a:p>
          <a:p>
            <a:endParaRPr lang="en-US" dirty="0" smtClean="0">
              <a:solidFill>
                <a:prstClr val="black"/>
              </a:solidFill>
              <a:latin typeface="Calibri" pitchFamily="34" charset="0"/>
              <a:cs typeface="Calibri" pitchFamily="34" charset="0"/>
            </a:endParaRPr>
          </a:p>
          <a:p>
            <a:endParaRPr lang="en-US" dirty="0">
              <a:solidFill>
                <a:prstClr val="black"/>
              </a:solidFill>
              <a:latin typeface="Calibri" pitchFamily="34" charset="0"/>
              <a:cs typeface="Calibri" pitchFamily="34" charset="0"/>
            </a:endParaRPr>
          </a:p>
        </p:txBody>
      </p:sp>
    </p:spTree>
    <p:extLst>
      <p:ext uri="{BB962C8B-B14F-4D97-AF65-F5344CB8AC3E}">
        <p14:creationId xmlns:p14="http://schemas.microsoft.com/office/powerpoint/2010/main" val="630710106"/>
      </p:ext>
    </p:extLst>
  </p:cSld>
  <p:clrMapOvr>
    <a:masterClrMapping/>
  </p:clrMapOvr>
  <p:transition spd="med">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Content based systems vs. page based systems</a:t>
            </a:r>
            <a:endParaRPr lang="en-US" dirty="0"/>
          </a:p>
        </p:txBody>
      </p:sp>
      <p:sp>
        <p:nvSpPr>
          <p:cNvPr id="3" name="Content Placeholder 2"/>
          <p:cNvSpPr>
            <a:spLocks noGrp="1"/>
          </p:cNvSpPr>
          <p:nvPr>
            <p:ph type="body" sz="quarter" idx="10"/>
          </p:nvPr>
        </p:nvSpPr>
        <p:spPr/>
        <p:txBody>
          <a:bodyPr>
            <a:normAutofit lnSpcReduction="10000"/>
          </a:bodyPr>
          <a:lstStyle/>
          <a:p>
            <a:r>
              <a:rPr lang="en-US" dirty="0" smtClean="0"/>
              <a:t>A page-based CMS allows you to edit the page in context. Each page is a separate unit which can be modified individually.</a:t>
            </a:r>
          </a:p>
          <a:p>
            <a:pPr lvl="1"/>
            <a:r>
              <a:rPr lang="en-US" dirty="0" smtClean="0"/>
              <a:t>Benefits: </a:t>
            </a:r>
          </a:p>
          <a:p>
            <a:pPr lvl="2"/>
            <a:r>
              <a:rPr lang="en-US" dirty="0" smtClean="0"/>
              <a:t>Conceptually easier to understand as it’s approach is similar to regular document editing.</a:t>
            </a:r>
          </a:p>
          <a:p>
            <a:r>
              <a:rPr lang="en-US" dirty="0" smtClean="0"/>
              <a:t>A content-based CMS stores information as blocks of text, in Sitecore called Items. These individual items are related to each other to automatically build pages.</a:t>
            </a:r>
          </a:p>
          <a:p>
            <a:pPr lvl="1"/>
            <a:r>
              <a:rPr lang="en-US" dirty="0" smtClean="0"/>
              <a:t>Benefits:</a:t>
            </a:r>
          </a:p>
          <a:p>
            <a:pPr lvl="2"/>
            <a:r>
              <a:rPr lang="en-US" dirty="0" smtClean="0"/>
              <a:t>Handles larger volumes of content.</a:t>
            </a:r>
          </a:p>
          <a:p>
            <a:pPr lvl="2"/>
            <a:r>
              <a:rPr lang="en-US" dirty="0" smtClean="0"/>
              <a:t>Efficiently reuses content throughout the system.</a:t>
            </a:r>
          </a:p>
          <a:p>
            <a:pPr lvl="2"/>
            <a:r>
              <a:rPr lang="en-US" dirty="0" smtClean="0"/>
              <a:t>Has the ability to sort and filter information based on fields, e.g. faceted navigation and content personalization.</a:t>
            </a:r>
          </a:p>
          <a:p>
            <a:pPr lvl="2"/>
            <a:r>
              <a:rPr lang="en-US" dirty="0" smtClean="0"/>
              <a:t>Ensures higher content and design consistency.</a:t>
            </a:r>
          </a:p>
          <a:p>
            <a:pPr lvl="2"/>
            <a:r>
              <a:rPr lang="en-US" dirty="0" smtClean="0"/>
              <a:t>Strict separation between content and presentation ensures multiple-device output, e.g. for search engine optimization.</a:t>
            </a:r>
          </a:p>
          <a:p>
            <a:pPr lvl="2"/>
            <a:endParaRPr lang="en-US" dirty="0" smtClean="0"/>
          </a:p>
          <a:p>
            <a:pPr lvl="1"/>
            <a:endParaRPr lang="en-US" dirty="0"/>
          </a:p>
        </p:txBody>
      </p:sp>
    </p:spTree>
    <p:extLst>
      <p:ext uri="{BB962C8B-B14F-4D97-AF65-F5344CB8AC3E}">
        <p14:creationId xmlns:p14="http://schemas.microsoft.com/office/powerpoint/2010/main" val="2253199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909374" y="2432338"/>
            <a:ext cx="720080" cy="648072"/>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200" b="1" dirty="0" smtClean="0">
                <a:solidFill>
                  <a:schemeClr val="bg1"/>
                </a:solidFill>
              </a:rPr>
              <a:t>Visit </a:t>
            </a:r>
          </a:p>
          <a:p>
            <a:pPr algn="ctr">
              <a:buNone/>
            </a:pPr>
            <a:r>
              <a:rPr lang="en-US" sz="1200" b="1" dirty="0" smtClean="0">
                <a:solidFill>
                  <a:schemeClr val="bg1"/>
                </a:solidFill>
              </a:rPr>
              <a:t>vendor’s </a:t>
            </a:r>
          </a:p>
          <a:p>
            <a:pPr algn="ctr">
              <a:buNone/>
            </a:pPr>
            <a:r>
              <a:rPr lang="en-US" sz="1200" b="1" dirty="0" smtClean="0">
                <a:solidFill>
                  <a:schemeClr val="bg1"/>
                </a:solidFill>
              </a:rPr>
              <a:t>website</a:t>
            </a:r>
          </a:p>
        </p:txBody>
      </p:sp>
      <p:sp>
        <p:nvSpPr>
          <p:cNvPr id="13" name="Rounded Rectangle 12"/>
          <p:cNvSpPr/>
          <p:nvPr/>
        </p:nvSpPr>
        <p:spPr bwMode="auto">
          <a:xfrm>
            <a:off x="4111626" y="4682219"/>
            <a:ext cx="720080" cy="648072"/>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bg1"/>
                </a:solidFill>
              </a:rPr>
              <a:t>Read</a:t>
            </a:r>
          </a:p>
          <a:p>
            <a:pPr algn="ctr">
              <a:buNone/>
            </a:pPr>
            <a:r>
              <a:rPr lang="en-US" sz="1300" b="1" dirty="0" smtClean="0">
                <a:solidFill>
                  <a:schemeClr val="bg1"/>
                </a:solidFill>
              </a:rPr>
              <a:t>blogs</a:t>
            </a:r>
          </a:p>
        </p:txBody>
      </p:sp>
      <p:sp>
        <p:nvSpPr>
          <p:cNvPr id="14" name="Rounded Rectangle 13"/>
          <p:cNvSpPr/>
          <p:nvPr/>
        </p:nvSpPr>
        <p:spPr bwMode="auto">
          <a:xfrm>
            <a:off x="4831706" y="3783241"/>
            <a:ext cx="720080" cy="648072"/>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bg1"/>
                </a:solidFill>
              </a:rPr>
              <a:t>Ask</a:t>
            </a:r>
          </a:p>
          <a:p>
            <a:pPr algn="ctr">
              <a:buNone/>
            </a:pPr>
            <a:r>
              <a:rPr lang="en-US" sz="1300" b="1" dirty="0" smtClean="0">
                <a:solidFill>
                  <a:schemeClr val="bg1"/>
                </a:solidFill>
              </a:rPr>
              <a:t>peers</a:t>
            </a:r>
          </a:p>
        </p:txBody>
      </p:sp>
      <p:sp>
        <p:nvSpPr>
          <p:cNvPr id="15" name="Rounded Rectangle 14"/>
          <p:cNvSpPr/>
          <p:nvPr/>
        </p:nvSpPr>
        <p:spPr bwMode="auto">
          <a:xfrm>
            <a:off x="4616222" y="2722647"/>
            <a:ext cx="720080" cy="648072"/>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bg1"/>
                </a:solidFill>
              </a:rPr>
              <a:t>Search </a:t>
            </a:r>
          </a:p>
          <a:p>
            <a:pPr algn="ctr">
              <a:buNone/>
            </a:pPr>
            <a:r>
              <a:rPr lang="en-US" sz="1300" b="1" dirty="0" smtClean="0">
                <a:solidFill>
                  <a:schemeClr val="bg1"/>
                </a:solidFill>
              </a:rPr>
              <a:t>tweets</a:t>
            </a:r>
          </a:p>
        </p:txBody>
      </p:sp>
      <p:sp>
        <p:nvSpPr>
          <p:cNvPr id="16" name="Rounded Rectangle 15"/>
          <p:cNvSpPr/>
          <p:nvPr/>
        </p:nvSpPr>
        <p:spPr bwMode="auto">
          <a:xfrm>
            <a:off x="1909374" y="4293570"/>
            <a:ext cx="720080" cy="648072"/>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000" b="1" dirty="0" smtClean="0">
                <a:solidFill>
                  <a:schemeClr val="bg1"/>
                </a:solidFill>
              </a:rPr>
              <a:t>Google </a:t>
            </a:r>
          </a:p>
          <a:p>
            <a:pPr algn="ctr">
              <a:buNone/>
            </a:pPr>
            <a:r>
              <a:rPr lang="en-US" sz="1000" b="1" dirty="0" smtClean="0">
                <a:solidFill>
                  <a:schemeClr val="bg1"/>
                </a:solidFill>
              </a:rPr>
              <a:t>competitors</a:t>
            </a:r>
          </a:p>
        </p:txBody>
      </p:sp>
      <p:sp>
        <p:nvSpPr>
          <p:cNvPr id="17" name="Rounded Rectangle 16"/>
          <p:cNvSpPr/>
          <p:nvPr/>
        </p:nvSpPr>
        <p:spPr bwMode="auto">
          <a:xfrm>
            <a:off x="6685997" y="1948237"/>
            <a:ext cx="720080" cy="648072"/>
          </a:xfrm>
          <a:prstGeom prst="roundRect">
            <a:avLst/>
          </a:prstGeom>
          <a:solidFill>
            <a:schemeClr val="accent2"/>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bg1"/>
                </a:solidFill>
              </a:rPr>
              <a:t>Free</a:t>
            </a:r>
          </a:p>
          <a:p>
            <a:pPr algn="ctr">
              <a:buNone/>
            </a:pPr>
            <a:r>
              <a:rPr lang="en-US" sz="1300" b="1" dirty="0" smtClean="0">
                <a:solidFill>
                  <a:schemeClr val="bg1"/>
                </a:solidFill>
              </a:rPr>
              <a:t>trial</a:t>
            </a:r>
          </a:p>
        </p:txBody>
      </p:sp>
      <p:sp>
        <p:nvSpPr>
          <p:cNvPr id="18" name="Rounded Rectangle 17"/>
          <p:cNvSpPr/>
          <p:nvPr/>
        </p:nvSpPr>
        <p:spPr bwMode="auto">
          <a:xfrm>
            <a:off x="3751586" y="1468664"/>
            <a:ext cx="720080" cy="648072"/>
          </a:xfrm>
          <a:prstGeom prst="roundRect">
            <a:avLst/>
          </a:prstGeom>
          <a:solidFill>
            <a:schemeClr val="accent2"/>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100" b="1" dirty="0" smtClean="0">
                <a:solidFill>
                  <a:schemeClr val="bg1"/>
                </a:solidFill>
              </a:rPr>
              <a:t>Download</a:t>
            </a:r>
          </a:p>
          <a:p>
            <a:pPr algn="ctr">
              <a:buNone/>
            </a:pPr>
            <a:r>
              <a:rPr lang="en-US" sz="1100" b="1" dirty="0" smtClean="0">
                <a:solidFill>
                  <a:schemeClr val="bg1"/>
                </a:solidFill>
              </a:rPr>
              <a:t>white</a:t>
            </a:r>
          </a:p>
          <a:p>
            <a:pPr algn="ctr">
              <a:buNone/>
            </a:pPr>
            <a:r>
              <a:rPr lang="en-US" sz="1100" b="1" dirty="0" smtClean="0">
                <a:solidFill>
                  <a:schemeClr val="bg1"/>
                </a:solidFill>
              </a:rPr>
              <a:t>paper</a:t>
            </a:r>
          </a:p>
        </p:txBody>
      </p:sp>
      <p:sp>
        <p:nvSpPr>
          <p:cNvPr id="19" name="Rounded Rectangle 18"/>
          <p:cNvSpPr/>
          <p:nvPr/>
        </p:nvSpPr>
        <p:spPr bwMode="auto">
          <a:xfrm>
            <a:off x="5973136" y="4142159"/>
            <a:ext cx="720080" cy="648072"/>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bg1"/>
                </a:solidFill>
              </a:rPr>
              <a:t>Chat </a:t>
            </a:r>
          </a:p>
          <a:p>
            <a:pPr algn="ctr">
              <a:buNone/>
            </a:pPr>
            <a:r>
              <a:rPr lang="en-US" sz="1300" b="1" dirty="0" smtClean="0">
                <a:solidFill>
                  <a:schemeClr val="bg1"/>
                </a:solidFill>
              </a:rPr>
              <a:t>online </a:t>
            </a:r>
          </a:p>
          <a:p>
            <a:pPr algn="ctr">
              <a:buNone/>
            </a:pPr>
            <a:r>
              <a:rPr lang="en-US" sz="1300" b="1" dirty="0" smtClean="0">
                <a:solidFill>
                  <a:schemeClr val="bg1"/>
                </a:solidFill>
              </a:rPr>
              <a:t>with CS</a:t>
            </a:r>
          </a:p>
        </p:txBody>
      </p:sp>
      <p:sp>
        <p:nvSpPr>
          <p:cNvPr id="20" name="Rounded Rectangle 19"/>
          <p:cNvSpPr/>
          <p:nvPr/>
        </p:nvSpPr>
        <p:spPr bwMode="auto">
          <a:xfrm>
            <a:off x="5824914" y="2507516"/>
            <a:ext cx="720080" cy="648072"/>
          </a:xfrm>
          <a:prstGeom prst="roundRect">
            <a:avLst/>
          </a:prstGeom>
          <a:solidFill>
            <a:schemeClr val="accent2"/>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bg1"/>
                </a:solidFill>
              </a:rPr>
              <a:t>Open</a:t>
            </a:r>
          </a:p>
          <a:p>
            <a:pPr algn="ctr">
              <a:buNone/>
            </a:pPr>
            <a:r>
              <a:rPr lang="en-US" sz="1300" b="1" dirty="0" smtClean="0">
                <a:solidFill>
                  <a:schemeClr val="bg1"/>
                </a:solidFill>
              </a:rPr>
              <a:t>email</a:t>
            </a:r>
          </a:p>
        </p:txBody>
      </p:sp>
      <p:sp>
        <p:nvSpPr>
          <p:cNvPr id="21" name="Rounded Rectangle 20"/>
          <p:cNvSpPr/>
          <p:nvPr/>
        </p:nvSpPr>
        <p:spPr bwMode="auto">
          <a:xfrm>
            <a:off x="2923251" y="2478698"/>
            <a:ext cx="720080" cy="648072"/>
          </a:xfrm>
          <a:prstGeom prst="roundRect">
            <a:avLst/>
          </a:prstGeom>
          <a:solidFill>
            <a:schemeClr val="accent2"/>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bg1"/>
                </a:solidFill>
              </a:rPr>
              <a:t>Attend</a:t>
            </a:r>
          </a:p>
          <a:p>
            <a:pPr algn="ctr">
              <a:buNone/>
            </a:pPr>
            <a:r>
              <a:rPr lang="en-US" sz="1300" b="1" dirty="0" smtClean="0">
                <a:solidFill>
                  <a:schemeClr val="bg1"/>
                </a:solidFill>
              </a:rPr>
              <a:t>webinar</a:t>
            </a:r>
          </a:p>
        </p:txBody>
      </p:sp>
      <p:sp>
        <p:nvSpPr>
          <p:cNvPr id="22" name="Rounded Rectangle 21"/>
          <p:cNvSpPr/>
          <p:nvPr/>
        </p:nvSpPr>
        <p:spPr bwMode="auto">
          <a:xfrm>
            <a:off x="5485917" y="1535369"/>
            <a:ext cx="720080" cy="648072"/>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000" b="1" dirty="0" smtClean="0">
                <a:solidFill>
                  <a:schemeClr val="bg1"/>
                </a:solidFill>
              </a:rPr>
              <a:t>Sign up</a:t>
            </a:r>
          </a:p>
          <a:p>
            <a:pPr algn="ctr">
              <a:buNone/>
            </a:pPr>
            <a:r>
              <a:rPr lang="en-US" sz="1000" b="1" dirty="0">
                <a:solidFill>
                  <a:schemeClr val="bg1"/>
                </a:solidFill>
              </a:rPr>
              <a:t>f</a:t>
            </a:r>
            <a:r>
              <a:rPr lang="en-US" sz="1000" b="1" dirty="0" smtClean="0">
                <a:solidFill>
                  <a:schemeClr val="bg1"/>
                </a:solidFill>
              </a:rPr>
              <a:t>or</a:t>
            </a:r>
          </a:p>
          <a:p>
            <a:pPr algn="ctr">
              <a:buNone/>
            </a:pPr>
            <a:r>
              <a:rPr lang="en-US" sz="1000" b="1" dirty="0" smtClean="0">
                <a:solidFill>
                  <a:schemeClr val="bg1"/>
                </a:solidFill>
              </a:rPr>
              <a:t>newsletter</a:t>
            </a:r>
          </a:p>
        </p:txBody>
      </p:sp>
      <p:sp>
        <p:nvSpPr>
          <p:cNvPr id="23" name="Oval Callout 22"/>
          <p:cNvSpPr/>
          <p:nvPr/>
        </p:nvSpPr>
        <p:spPr bwMode="auto">
          <a:xfrm>
            <a:off x="179512" y="1566346"/>
            <a:ext cx="936104" cy="865992"/>
          </a:xfrm>
          <a:prstGeom prst="wedgeEllipseCallout">
            <a:avLst>
              <a:gd name="adj1" fmla="val 40902"/>
              <a:gd name="adj2" fmla="val 61655"/>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accent4">
                    <a:lumMod val="75000"/>
                  </a:schemeClr>
                </a:solidFill>
              </a:rPr>
              <a:t>I want </a:t>
            </a:r>
          </a:p>
          <a:p>
            <a:pPr algn="ctr">
              <a:buNone/>
            </a:pPr>
            <a:r>
              <a:rPr lang="en-US" sz="1300" b="1" dirty="0" smtClean="0">
                <a:solidFill>
                  <a:schemeClr val="accent4">
                    <a:lumMod val="75000"/>
                  </a:schemeClr>
                </a:solidFill>
              </a:rPr>
              <a:t>to buy…</a:t>
            </a:r>
          </a:p>
        </p:txBody>
      </p:sp>
      <p:sp>
        <p:nvSpPr>
          <p:cNvPr id="26" name="Oval Callout 25"/>
          <p:cNvSpPr/>
          <p:nvPr/>
        </p:nvSpPr>
        <p:spPr bwMode="auto">
          <a:xfrm>
            <a:off x="251520" y="4736226"/>
            <a:ext cx="936104" cy="865992"/>
          </a:xfrm>
          <a:prstGeom prst="wedgeEllipseCallout">
            <a:avLst>
              <a:gd name="adj1" fmla="val 38558"/>
              <a:gd name="adj2" fmla="val -71811"/>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accent4">
                    <a:lumMod val="75000"/>
                  </a:schemeClr>
                </a:solidFill>
              </a:rPr>
              <a:t>How do I </a:t>
            </a:r>
          </a:p>
          <a:p>
            <a:pPr algn="ctr">
              <a:buNone/>
            </a:pPr>
            <a:r>
              <a:rPr lang="en-US" sz="1300" b="1" dirty="0">
                <a:solidFill>
                  <a:schemeClr val="accent4">
                    <a:lumMod val="75000"/>
                  </a:schemeClr>
                </a:solidFill>
              </a:rPr>
              <a:t>d</a:t>
            </a:r>
            <a:r>
              <a:rPr lang="en-US" sz="1300" b="1" dirty="0" smtClean="0">
                <a:solidFill>
                  <a:schemeClr val="accent4">
                    <a:lumMod val="75000"/>
                  </a:schemeClr>
                </a:solidFill>
              </a:rPr>
              <a:t>ecide?</a:t>
            </a:r>
          </a:p>
        </p:txBody>
      </p:sp>
      <p:sp>
        <p:nvSpPr>
          <p:cNvPr id="27" name="Rounded Rectangle 26"/>
          <p:cNvSpPr/>
          <p:nvPr/>
        </p:nvSpPr>
        <p:spPr bwMode="auto">
          <a:xfrm>
            <a:off x="3209614" y="3852231"/>
            <a:ext cx="720080" cy="648072"/>
          </a:xfrm>
          <a:prstGeom prst="roundRect">
            <a:avLst/>
          </a:prstGeom>
          <a:solidFill>
            <a:schemeClr val="accent2"/>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900" b="1" dirty="0" smtClean="0">
                <a:solidFill>
                  <a:schemeClr val="bg1"/>
                </a:solidFill>
              </a:rPr>
              <a:t>Visit </a:t>
            </a:r>
          </a:p>
          <a:p>
            <a:pPr algn="ctr">
              <a:buNone/>
            </a:pPr>
            <a:r>
              <a:rPr lang="en-US" sz="900" b="1" dirty="0">
                <a:solidFill>
                  <a:schemeClr val="bg1"/>
                </a:solidFill>
              </a:rPr>
              <a:t>c</a:t>
            </a:r>
            <a:r>
              <a:rPr lang="en-US" sz="900" b="1" dirty="0" smtClean="0">
                <a:solidFill>
                  <a:schemeClr val="bg1"/>
                </a:solidFill>
              </a:rPr>
              <a:t>ompetitor’s </a:t>
            </a:r>
          </a:p>
          <a:p>
            <a:pPr algn="ctr">
              <a:buNone/>
            </a:pPr>
            <a:r>
              <a:rPr lang="en-US" sz="900" b="1" dirty="0" smtClean="0">
                <a:solidFill>
                  <a:schemeClr val="bg1"/>
                </a:solidFill>
              </a:rPr>
              <a:t>website</a:t>
            </a:r>
          </a:p>
        </p:txBody>
      </p:sp>
      <p:sp>
        <p:nvSpPr>
          <p:cNvPr id="28" name="Rounded Rectangle 27"/>
          <p:cNvSpPr/>
          <p:nvPr/>
        </p:nvSpPr>
        <p:spPr bwMode="auto">
          <a:xfrm>
            <a:off x="7632340" y="2432338"/>
            <a:ext cx="720080" cy="648072"/>
          </a:xfrm>
          <a:prstGeom prst="roundRect">
            <a:avLst/>
          </a:prstGeom>
          <a:solidFill>
            <a:schemeClr val="accent2"/>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bg1"/>
                </a:solidFill>
              </a:rPr>
              <a:t>Read </a:t>
            </a:r>
          </a:p>
          <a:p>
            <a:pPr algn="ctr">
              <a:buNone/>
            </a:pPr>
            <a:r>
              <a:rPr lang="en-US" sz="1300" b="1" dirty="0">
                <a:solidFill>
                  <a:schemeClr val="bg1"/>
                </a:solidFill>
              </a:rPr>
              <a:t>a</a:t>
            </a:r>
            <a:r>
              <a:rPr lang="en-US" sz="1300" b="1" dirty="0" smtClean="0">
                <a:solidFill>
                  <a:schemeClr val="bg1"/>
                </a:solidFill>
              </a:rPr>
              <a:t>nalyst</a:t>
            </a:r>
          </a:p>
          <a:p>
            <a:pPr algn="ctr">
              <a:buNone/>
            </a:pPr>
            <a:r>
              <a:rPr lang="en-US" sz="1300" b="1" dirty="0" smtClean="0">
                <a:solidFill>
                  <a:schemeClr val="bg1"/>
                </a:solidFill>
              </a:rPr>
              <a:t>report</a:t>
            </a:r>
          </a:p>
        </p:txBody>
      </p:sp>
      <p:sp>
        <p:nvSpPr>
          <p:cNvPr id="29" name="Rounded Rectangle 28"/>
          <p:cNvSpPr/>
          <p:nvPr/>
        </p:nvSpPr>
        <p:spPr bwMode="auto">
          <a:xfrm>
            <a:off x="7099112" y="3866130"/>
            <a:ext cx="720080" cy="648072"/>
          </a:xfrm>
          <a:prstGeom prst="roundRect">
            <a:avLst/>
          </a:prstGeom>
          <a:solidFill>
            <a:schemeClr val="accent2">
              <a:lumMod val="7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bg1"/>
                </a:solidFill>
              </a:rPr>
              <a:t>Ask</a:t>
            </a:r>
          </a:p>
          <a:p>
            <a:pPr algn="ctr">
              <a:buNone/>
            </a:pPr>
            <a:r>
              <a:rPr lang="en-US" sz="1300" b="1" dirty="0" smtClean="0">
                <a:solidFill>
                  <a:schemeClr val="bg1"/>
                </a:solidFill>
              </a:rPr>
              <a:t>boss</a:t>
            </a:r>
          </a:p>
        </p:txBody>
      </p:sp>
      <p:sp>
        <p:nvSpPr>
          <p:cNvPr id="24" name="Right Arrow 23"/>
          <p:cNvSpPr/>
          <p:nvPr/>
        </p:nvSpPr>
        <p:spPr bwMode="auto">
          <a:xfrm>
            <a:off x="1330128" y="3342365"/>
            <a:ext cx="7274320" cy="375451"/>
          </a:xfrm>
          <a:prstGeom prst="rightArrow">
            <a:avLst/>
          </a:prstGeom>
          <a:solidFill>
            <a:schemeClr val="bg1">
              <a:lumMod val="8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r>
              <a:rPr lang="en-US" sz="1300" b="1" dirty="0" smtClean="0">
                <a:solidFill>
                  <a:schemeClr val="accent4">
                    <a:lumMod val="75000"/>
                  </a:schemeClr>
                </a:solidFill>
              </a:rPr>
              <a:t>Random Acts of Marketing</a:t>
            </a:r>
          </a:p>
        </p:txBody>
      </p:sp>
      <p:sp>
        <p:nvSpPr>
          <p:cNvPr id="25" name="Freeform 24"/>
          <p:cNvSpPr/>
          <p:nvPr/>
        </p:nvSpPr>
        <p:spPr>
          <a:xfrm>
            <a:off x="2209190" y="1836115"/>
            <a:ext cx="624191" cy="358445"/>
          </a:xfrm>
          <a:custGeom>
            <a:avLst/>
            <a:gdLst>
              <a:gd name="connsiteX0" fmla="*/ 7316 w 624191"/>
              <a:gd name="connsiteY0" fmla="*/ 358445 h 358445"/>
              <a:gd name="connsiteX1" fmla="*/ 0 w 624191"/>
              <a:gd name="connsiteY1" fmla="*/ 321869 h 358445"/>
              <a:gd name="connsiteX2" fmla="*/ 14631 w 624191"/>
              <a:gd name="connsiteY2" fmla="*/ 219456 h 358445"/>
              <a:gd name="connsiteX3" fmla="*/ 29261 w 624191"/>
              <a:gd name="connsiteY3" fmla="*/ 168250 h 358445"/>
              <a:gd name="connsiteX4" fmla="*/ 43892 w 624191"/>
              <a:gd name="connsiteY4" fmla="*/ 153619 h 358445"/>
              <a:gd name="connsiteX5" fmla="*/ 51207 w 624191"/>
              <a:gd name="connsiteY5" fmla="*/ 124359 h 358445"/>
              <a:gd name="connsiteX6" fmla="*/ 65837 w 624191"/>
              <a:gd name="connsiteY6" fmla="*/ 109728 h 358445"/>
              <a:gd name="connsiteX7" fmla="*/ 73152 w 624191"/>
              <a:gd name="connsiteY7" fmla="*/ 80467 h 358445"/>
              <a:gd name="connsiteX8" fmla="*/ 87783 w 624191"/>
              <a:gd name="connsiteY8" fmla="*/ 65837 h 358445"/>
              <a:gd name="connsiteX9" fmla="*/ 124359 w 624191"/>
              <a:gd name="connsiteY9" fmla="*/ 21946 h 358445"/>
              <a:gd name="connsiteX10" fmla="*/ 146304 w 624191"/>
              <a:gd name="connsiteY10" fmla="*/ 14631 h 358445"/>
              <a:gd name="connsiteX11" fmla="*/ 175565 w 624191"/>
              <a:gd name="connsiteY11" fmla="*/ 0 h 358445"/>
              <a:gd name="connsiteX12" fmla="*/ 241402 w 624191"/>
              <a:gd name="connsiteY12" fmla="*/ 7315 h 358445"/>
              <a:gd name="connsiteX13" fmla="*/ 256032 w 624191"/>
              <a:gd name="connsiteY13" fmla="*/ 21946 h 358445"/>
              <a:gd name="connsiteX14" fmla="*/ 277978 w 624191"/>
              <a:gd name="connsiteY14" fmla="*/ 36576 h 358445"/>
              <a:gd name="connsiteX15" fmla="*/ 321869 w 624191"/>
              <a:gd name="connsiteY15" fmla="*/ 95098 h 358445"/>
              <a:gd name="connsiteX16" fmla="*/ 351130 w 624191"/>
              <a:gd name="connsiteY16" fmla="*/ 160935 h 358445"/>
              <a:gd name="connsiteX17" fmla="*/ 395021 w 624191"/>
              <a:gd name="connsiteY17" fmla="*/ 197511 h 358445"/>
              <a:gd name="connsiteX18" fmla="*/ 409652 w 624191"/>
              <a:gd name="connsiteY18" fmla="*/ 212141 h 358445"/>
              <a:gd name="connsiteX19" fmla="*/ 431597 w 624191"/>
              <a:gd name="connsiteY19" fmla="*/ 226771 h 358445"/>
              <a:gd name="connsiteX20" fmla="*/ 460858 w 624191"/>
              <a:gd name="connsiteY20" fmla="*/ 248717 h 358445"/>
              <a:gd name="connsiteX21" fmla="*/ 497434 w 624191"/>
              <a:gd name="connsiteY21" fmla="*/ 256032 h 358445"/>
              <a:gd name="connsiteX22" fmla="*/ 526695 w 624191"/>
              <a:gd name="connsiteY22" fmla="*/ 263347 h 358445"/>
              <a:gd name="connsiteX23" fmla="*/ 599847 w 624191"/>
              <a:gd name="connsiteY23" fmla="*/ 256032 h 358445"/>
              <a:gd name="connsiteX24" fmla="*/ 621792 w 624191"/>
              <a:gd name="connsiteY24" fmla="*/ 241402 h 358445"/>
              <a:gd name="connsiteX25" fmla="*/ 621792 w 624191"/>
              <a:gd name="connsiteY25" fmla="*/ 190195 h 35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4191" h="358445">
                <a:moveTo>
                  <a:pt x="7316" y="358445"/>
                </a:moveTo>
                <a:cubicBezTo>
                  <a:pt x="4877" y="346253"/>
                  <a:pt x="0" y="334303"/>
                  <a:pt x="0" y="321869"/>
                </a:cubicBezTo>
                <a:cubicBezTo>
                  <a:pt x="0" y="308389"/>
                  <a:pt x="10992" y="237652"/>
                  <a:pt x="14631" y="219456"/>
                </a:cubicBezTo>
                <a:cubicBezTo>
                  <a:pt x="15587" y="214673"/>
                  <a:pt x="25078" y="175222"/>
                  <a:pt x="29261" y="168250"/>
                </a:cubicBezTo>
                <a:cubicBezTo>
                  <a:pt x="32810" y="162336"/>
                  <a:pt x="39015" y="158496"/>
                  <a:pt x="43892" y="153619"/>
                </a:cubicBezTo>
                <a:cubicBezTo>
                  <a:pt x="46330" y="143866"/>
                  <a:pt x="46711" y="133351"/>
                  <a:pt x="51207" y="124359"/>
                </a:cubicBezTo>
                <a:cubicBezTo>
                  <a:pt x="54291" y="118190"/>
                  <a:pt x="62753" y="115897"/>
                  <a:pt x="65837" y="109728"/>
                </a:cubicBezTo>
                <a:cubicBezTo>
                  <a:pt x="70333" y="100735"/>
                  <a:pt x="68656" y="89459"/>
                  <a:pt x="73152" y="80467"/>
                </a:cubicBezTo>
                <a:cubicBezTo>
                  <a:pt x="76236" y="74298"/>
                  <a:pt x="83475" y="71223"/>
                  <a:pt x="87783" y="65837"/>
                </a:cubicBezTo>
                <a:cubicBezTo>
                  <a:pt x="103208" y="46556"/>
                  <a:pt x="102013" y="36843"/>
                  <a:pt x="124359" y="21946"/>
                </a:cubicBezTo>
                <a:cubicBezTo>
                  <a:pt x="130775" y="17669"/>
                  <a:pt x="139217" y="17668"/>
                  <a:pt x="146304" y="14631"/>
                </a:cubicBezTo>
                <a:cubicBezTo>
                  <a:pt x="156327" y="10335"/>
                  <a:pt x="165811" y="4877"/>
                  <a:pt x="175565" y="0"/>
                </a:cubicBezTo>
                <a:cubicBezTo>
                  <a:pt x="197511" y="2438"/>
                  <a:pt x="220099" y="1505"/>
                  <a:pt x="241402" y="7315"/>
                </a:cubicBezTo>
                <a:cubicBezTo>
                  <a:pt x="248056" y="9130"/>
                  <a:pt x="250646" y="17638"/>
                  <a:pt x="256032" y="21946"/>
                </a:cubicBezTo>
                <a:cubicBezTo>
                  <a:pt x="262897" y="27438"/>
                  <a:pt x="271113" y="31084"/>
                  <a:pt x="277978" y="36576"/>
                </a:cubicBezTo>
                <a:cubicBezTo>
                  <a:pt x="293731" y="49179"/>
                  <a:pt x="317616" y="82339"/>
                  <a:pt x="321869" y="95098"/>
                </a:cubicBezTo>
                <a:cubicBezTo>
                  <a:pt x="332500" y="126990"/>
                  <a:pt x="331811" y="137752"/>
                  <a:pt x="351130" y="160935"/>
                </a:cubicBezTo>
                <a:cubicBezTo>
                  <a:pt x="377189" y="192205"/>
                  <a:pt x="366257" y="174499"/>
                  <a:pt x="395021" y="197511"/>
                </a:cubicBezTo>
                <a:cubicBezTo>
                  <a:pt x="400407" y="201819"/>
                  <a:pt x="404266" y="207833"/>
                  <a:pt x="409652" y="212141"/>
                </a:cubicBezTo>
                <a:cubicBezTo>
                  <a:pt x="416517" y="217633"/>
                  <a:pt x="424443" y="221661"/>
                  <a:pt x="431597" y="226771"/>
                </a:cubicBezTo>
                <a:cubicBezTo>
                  <a:pt x="441518" y="233858"/>
                  <a:pt x="449717" y="243765"/>
                  <a:pt x="460858" y="248717"/>
                </a:cubicBezTo>
                <a:cubicBezTo>
                  <a:pt x="472220" y="253767"/>
                  <a:pt x="485297" y="253335"/>
                  <a:pt x="497434" y="256032"/>
                </a:cubicBezTo>
                <a:cubicBezTo>
                  <a:pt x="507248" y="258213"/>
                  <a:pt x="516941" y="260909"/>
                  <a:pt x="526695" y="263347"/>
                </a:cubicBezTo>
                <a:cubicBezTo>
                  <a:pt x="551079" y="260909"/>
                  <a:pt x="575969" y="261542"/>
                  <a:pt x="599847" y="256032"/>
                </a:cubicBezTo>
                <a:cubicBezTo>
                  <a:pt x="608413" y="254055"/>
                  <a:pt x="619012" y="249742"/>
                  <a:pt x="621792" y="241402"/>
                </a:cubicBezTo>
                <a:cubicBezTo>
                  <a:pt x="627190" y="225209"/>
                  <a:pt x="621792" y="207264"/>
                  <a:pt x="621792" y="190195"/>
                </a:cubicBezTo>
              </a:path>
            </a:pathLst>
          </a:custGeom>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28" name="Freeform 26627"/>
          <p:cNvSpPr/>
          <p:nvPr/>
        </p:nvSpPr>
        <p:spPr>
          <a:xfrm>
            <a:off x="3643331" y="2272273"/>
            <a:ext cx="1188375" cy="1835004"/>
          </a:xfrm>
          <a:custGeom>
            <a:avLst/>
            <a:gdLst>
              <a:gd name="connsiteX0" fmla="*/ 0 w 1309421"/>
              <a:gd name="connsiteY0" fmla="*/ 270662 h 1419148"/>
              <a:gd name="connsiteX1" fmla="*/ 7315 w 1309421"/>
              <a:gd name="connsiteY1" fmla="*/ 226771 h 1419148"/>
              <a:gd name="connsiteX2" fmla="*/ 51207 w 1309421"/>
              <a:gd name="connsiteY2" fmla="*/ 190195 h 1419148"/>
              <a:gd name="connsiteX3" fmla="*/ 65837 w 1309421"/>
              <a:gd name="connsiteY3" fmla="*/ 175564 h 1419148"/>
              <a:gd name="connsiteX4" fmla="*/ 95098 w 1309421"/>
              <a:gd name="connsiteY4" fmla="*/ 153619 h 1419148"/>
              <a:gd name="connsiteX5" fmla="*/ 131674 w 1309421"/>
              <a:gd name="connsiteY5" fmla="*/ 117043 h 1419148"/>
              <a:gd name="connsiteX6" fmla="*/ 160935 w 1309421"/>
              <a:gd name="connsiteY6" fmla="*/ 102412 h 1419148"/>
              <a:gd name="connsiteX7" fmla="*/ 182880 w 1309421"/>
              <a:gd name="connsiteY7" fmla="*/ 65836 h 1419148"/>
              <a:gd name="connsiteX8" fmla="*/ 226771 w 1309421"/>
              <a:gd name="connsiteY8" fmla="*/ 29260 h 1419148"/>
              <a:gd name="connsiteX9" fmla="*/ 241402 w 1309421"/>
              <a:gd name="connsiteY9" fmla="*/ 14630 h 1419148"/>
              <a:gd name="connsiteX10" fmla="*/ 270663 w 1309421"/>
              <a:gd name="connsiteY10" fmla="*/ 7315 h 1419148"/>
              <a:gd name="connsiteX11" fmla="*/ 292608 w 1309421"/>
              <a:gd name="connsiteY11" fmla="*/ 0 h 1419148"/>
              <a:gd name="connsiteX12" fmla="*/ 409651 w 1309421"/>
              <a:gd name="connsiteY12" fmla="*/ 7315 h 1419148"/>
              <a:gd name="connsiteX13" fmla="*/ 460858 w 1309421"/>
              <a:gd name="connsiteY13" fmla="*/ 21945 h 1419148"/>
              <a:gd name="connsiteX14" fmla="*/ 482803 w 1309421"/>
              <a:gd name="connsiteY14" fmla="*/ 36576 h 1419148"/>
              <a:gd name="connsiteX15" fmla="*/ 541325 w 1309421"/>
              <a:gd name="connsiteY15" fmla="*/ 65836 h 1419148"/>
              <a:gd name="connsiteX16" fmla="*/ 599847 w 1309421"/>
              <a:gd name="connsiteY16" fmla="*/ 102412 h 1419148"/>
              <a:gd name="connsiteX17" fmla="*/ 643738 w 1309421"/>
              <a:gd name="connsiteY17" fmla="*/ 131673 h 1419148"/>
              <a:gd name="connsiteX18" fmla="*/ 658368 w 1309421"/>
              <a:gd name="connsiteY18" fmla="*/ 153619 h 1419148"/>
              <a:gd name="connsiteX19" fmla="*/ 687629 w 1309421"/>
              <a:gd name="connsiteY19" fmla="*/ 190195 h 1419148"/>
              <a:gd name="connsiteX20" fmla="*/ 738835 w 1309421"/>
              <a:gd name="connsiteY20" fmla="*/ 234086 h 1419148"/>
              <a:gd name="connsiteX21" fmla="*/ 790042 w 1309421"/>
              <a:gd name="connsiteY21" fmla="*/ 321868 h 1419148"/>
              <a:gd name="connsiteX22" fmla="*/ 819303 w 1309421"/>
              <a:gd name="connsiteY22" fmla="*/ 373075 h 1419148"/>
              <a:gd name="connsiteX23" fmla="*/ 863194 w 1309421"/>
              <a:gd name="connsiteY23" fmla="*/ 475488 h 1419148"/>
              <a:gd name="connsiteX24" fmla="*/ 877824 w 1309421"/>
              <a:gd name="connsiteY24" fmla="*/ 570585 h 1419148"/>
              <a:gd name="connsiteX25" fmla="*/ 885139 w 1309421"/>
              <a:gd name="connsiteY25" fmla="*/ 607161 h 1419148"/>
              <a:gd name="connsiteX26" fmla="*/ 914400 w 1309421"/>
              <a:gd name="connsiteY26" fmla="*/ 1155801 h 1419148"/>
              <a:gd name="connsiteX27" fmla="*/ 936346 w 1309421"/>
              <a:gd name="connsiteY27" fmla="*/ 1170432 h 1419148"/>
              <a:gd name="connsiteX28" fmla="*/ 994867 w 1309421"/>
              <a:gd name="connsiteY28" fmla="*/ 1214323 h 1419148"/>
              <a:gd name="connsiteX29" fmla="*/ 1016813 w 1309421"/>
              <a:gd name="connsiteY29" fmla="*/ 1243584 h 1419148"/>
              <a:gd name="connsiteX30" fmla="*/ 1068019 w 1309421"/>
              <a:gd name="connsiteY30" fmla="*/ 1280160 h 1419148"/>
              <a:gd name="connsiteX31" fmla="*/ 1089965 w 1309421"/>
              <a:gd name="connsiteY31" fmla="*/ 1287475 h 1419148"/>
              <a:gd name="connsiteX32" fmla="*/ 1133856 w 1309421"/>
              <a:gd name="connsiteY32" fmla="*/ 1316736 h 1419148"/>
              <a:gd name="connsiteX33" fmla="*/ 1148487 w 1309421"/>
              <a:gd name="connsiteY33" fmla="*/ 1331366 h 1419148"/>
              <a:gd name="connsiteX34" fmla="*/ 1177747 w 1309421"/>
              <a:gd name="connsiteY34" fmla="*/ 1353312 h 1419148"/>
              <a:gd name="connsiteX35" fmla="*/ 1221639 w 1309421"/>
              <a:gd name="connsiteY35" fmla="*/ 1367942 h 1419148"/>
              <a:gd name="connsiteX36" fmla="*/ 1243584 w 1309421"/>
              <a:gd name="connsiteY36" fmla="*/ 1375257 h 1419148"/>
              <a:gd name="connsiteX37" fmla="*/ 1287475 w 1309421"/>
              <a:gd name="connsiteY37" fmla="*/ 1404518 h 1419148"/>
              <a:gd name="connsiteX38" fmla="*/ 1309421 w 1309421"/>
              <a:gd name="connsiteY38" fmla="*/ 1419148 h 1419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09421" h="1419148">
                <a:moveTo>
                  <a:pt x="0" y="270662"/>
                </a:moveTo>
                <a:cubicBezTo>
                  <a:pt x="2438" y="256032"/>
                  <a:pt x="1291" y="240325"/>
                  <a:pt x="7315" y="226771"/>
                </a:cubicBezTo>
                <a:cubicBezTo>
                  <a:pt x="14506" y="210590"/>
                  <a:pt x="38475" y="200381"/>
                  <a:pt x="51207" y="190195"/>
                </a:cubicBezTo>
                <a:cubicBezTo>
                  <a:pt x="56593" y="185887"/>
                  <a:pt x="60539" y="179979"/>
                  <a:pt x="65837" y="175564"/>
                </a:cubicBezTo>
                <a:cubicBezTo>
                  <a:pt x="75203" y="167759"/>
                  <a:pt x="85986" y="161719"/>
                  <a:pt x="95098" y="153619"/>
                </a:cubicBezTo>
                <a:cubicBezTo>
                  <a:pt x="107985" y="142164"/>
                  <a:pt x="116252" y="124754"/>
                  <a:pt x="131674" y="117043"/>
                </a:cubicBezTo>
                <a:lnTo>
                  <a:pt x="160935" y="102412"/>
                </a:lnTo>
                <a:cubicBezTo>
                  <a:pt x="168250" y="90220"/>
                  <a:pt x="174349" y="77210"/>
                  <a:pt x="182880" y="65836"/>
                </a:cubicBezTo>
                <a:cubicBezTo>
                  <a:pt x="202424" y="39778"/>
                  <a:pt x="203543" y="47842"/>
                  <a:pt x="226771" y="29260"/>
                </a:cubicBezTo>
                <a:cubicBezTo>
                  <a:pt x="232157" y="24952"/>
                  <a:pt x="235233" y="17714"/>
                  <a:pt x="241402" y="14630"/>
                </a:cubicBezTo>
                <a:cubicBezTo>
                  <a:pt x="250395" y="10134"/>
                  <a:pt x="260996" y="10077"/>
                  <a:pt x="270663" y="7315"/>
                </a:cubicBezTo>
                <a:cubicBezTo>
                  <a:pt x="278077" y="5197"/>
                  <a:pt x="285293" y="2438"/>
                  <a:pt x="292608" y="0"/>
                </a:cubicBezTo>
                <a:cubicBezTo>
                  <a:pt x="331622" y="2438"/>
                  <a:pt x="370755" y="3425"/>
                  <a:pt x="409651" y="7315"/>
                </a:cubicBezTo>
                <a:cubicBezTo>
                  <a:pt x="422773" y="8627"/>
                  <a:pt x="447490" y="17489"/>
                  <a:pt x="460858" y="21945"/>
                </a:cubicBezTo>
                <a:cubicBezTo>
                  <a:pt x="468173" y="26822"/>
                  <a:pt x="475085" y="32366"/>
                  <a:pt x="482803" y="36576"/>
                </a:cubicBezTo>
                <a:cubicBezTo>
                  <a:pt x="501950" y="47020"/>
                  <a:pt x="523178" y="53738"/>
                  <a:pt x="541325" y="65836"/>
                </a:cubicBezTo>
                <a:cubicBezTo>
                  <a:pt x="575101" y="88354"/>
                  <a:pt x="555732" y="75944"/>
                  <a:pt x="599847" y="102412"/>
                </a:cubicBezTo>
                <a:cubicBezTo>
                  <a:pt x="636576" y="157509"/>
                  <a:pt x="587053" y="93883"/>
                  <a:pt x="643738" y="131673"/>
                </a:cubicBezTo>
                <a:cubicBezTo>
                  <a:pt x="651053" y="136550"/>
                  <a:pt x="653093" y="146586"/>
                  <a:pt x="658368" y="153619"/>
                </a:cubicBezTo>
                <a:cubicBezTo>
                  <a:pt x="667736" y="166110"/>
                  <a:pt x="676589" y="179155"/>
                  <a:pt x="687629" y="190195"/>
                </a:cubicBezTo>
                <a:cubicBezTo>
                  <a:pt x="722952" y="225518"/>
                  <a:pt x="700377" y="178147"/>
                  <a:pt x="738835" y="234086"/>
                </a:cubicBezTo>
                <a:cubicBezTo>
                  <a:pt x="758026" y="262001"/>
                  <a:pt x="773069" y="292551"/>
                  <a:pt x="790042" y="321868"/>
                </a:cubicBezTo>
                <a:cubicBezTo>
                  <a:pt x="799892" y="338882"/>
                  <a:pt x="812400" y="354667"/>
                  <a:pt x="819303" y="373075"/>
                </a:cubicBezTo>
                <a:cubicBezTo>
                  <a:pt x="846991" y="446912"/>
                  <a:pt x="831931" y="412962"/>
                  <a:pt x="863194" y="475488"/>
                </a:cubicBezTo>
                <a:cubicBezTo>
                  <a:pt x="868674" y="513847"/>
                  <a:pt x="871058" y="533369"/>
                  <a:pt x="877824" y="570585"/>
                </a:cubicBezTo>
                <a:cubicBezTo>
                  <a:pt x="880048" y="582818"/>
                  <a:pt x="882701" y="594969"/>
                  <a:pt x="885139" y="607161"/>
                </a:cubicBezTo>
                <a:cubicBezTo>
                  <a:pt x="886791" y="726084"/>
                  <a:pt x="768642" y="1034335"/>
                  <a:pt x="914400" y="1155801"/>
                </a:cubicBezTo>
                <a:cubicBezTo>
                  <a:pt x="921154" y="1161430"/>
                  <a:pt x="930129" y="1164215"/>
                  <a:pt x="936346" y="1170432"/>
                </a:cubicBezTo>
                <a:cubicBezTo>
                  <a:pt x="983734" y="1217820"/>
                  <a:pt x="942832" y="1201314"/>
                  <a:pt x="994867" y="1214323"/>
                </a:cubicBezTo>
                <a:cubicBezTo>
                  <a:pt x="1002182" y="1224077"/>
                  <a:pt x="1008192" y="1234963"/>
                  <a:pt x="1016813" y="1243584"/>
                </a:cubicBezTo>
                <a:cubicBezTo>
                  <a:pt x="1020122" y="1246892"/>
                  <a:pt x="1059716" y="1276009"/>
                  <a:pt x="1068019" y="1280160"/>
                </a:cubicBezTo>
                <a:cubicBezTo>
                  <a:pt x="1074916" y="1283609"/>
                  <a:pt x="1082650" y="1285037"/>
                  <a:pt x="1089965" y="1287475"/>
                </a:cubicBezTo>
                <a:cubicBezTo>
                  <a:pt x="1145770" y="1343278"/>
                  <a:pt x="1080924" y="1284976"/>
                  <a:pt x="1133856" y="1316736"/>
                </a:cubicBezTo>
                <a:cubicBezTo>
                  <a:pt x="1139770" y="1320284"/>
                  <a:pt x="1143189" y="1326951"/>
                  <a:pt x="1148487" y="1331366"/>
                </a:cubicBezTo>
                <a:cubicBezTo>
                  <a:pt x="1157853" y="1339171"/>
                  <a:pt x="1166842" y="1347860"/>
                  <a:pt x="1177747" y="1353312"/>
                </a:cubicBezTo>
                <a:cubicBezTo>
                  <a:pt x="1191541" y="1360209"/>
                  <a:pt x="1207008" y="1363065"/>
                  <a:pt x="1221639" y="1367942"/>
                </a:cubicBezTo>
                <a:lnTo>
                  <a:pt x="1243584" y="1375257"/>
                </a:lnTo>
                <a:lnTo>
                  <a:pt x="1287475" y="1404518"/>
                </a:lnTo>
                <a:lnTo>
                  <a:pt x="1309421" y="1419148"/>
                </a:ln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6" name="Freeform 5"/>
          <p:cNvSpPr/>
          <p:nvPr/>
        </p:nvSpPr>
        <p:spPr>
          <a:xfrm>
            <a:off x="2253082" y="1479928"/>
            <a:ext cx="1749783" cy="941403"/>
          </a:xfrm>
          <a:custGeom>
            <a:avLst/>
            <a:gdLst>
              <a:gd name="connsiteX0" fmla="*/ 0 w 1749783"/>
              <a:gd name="connsiteY0" fmla="*/ 941403 h 941403"/>
              <a:gd name="connsiteX1" fmla="*/ 1499616 w 1749783"/>
              <a:gd name="connsiteY1" fmla="*/ 319611 h 941403"/>
            </a:gdLst>
            <a:ahLst/>
            <a:cxnLst>
              <a:cxn ang="0">
                <a:pos x="connsiteX0" y="connsiteY0"/>
              </a:cxn>
              <a:cxn ang="0">
                <a:pos x="connsiteX1" y="connsiteY1"/>
              </a:cxn>
            </a:cxnLst>
            <a:rect l="l" t="t" r="r" b="b"/>
            <a:pathLst>
              <a:path w="1749783" h="941403">
                <a:moveTo>
                  <a:pt x="0" y="941403"/>
                </a:moveTo>
                <a:cubicBezTo>
                  <a:pt x="1132637" y="261699"/>
                  <a:pt x="2265274" y="-418005"/>
                  <a:pt x="1499616" y="319611"/>
                </a:cubicBezTo>
              </a:path>
            </a:pathLst>
          </a:custGeom>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pic>
        <p:nvPicPr>
          <p:cNvPr id="26626" name="Picture 2" descr="http://www.mensflair.com/ns/media/man-silhouett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912" y="2644954"/>
            <a:ext cx="719216" cy="1809347"/>
          </a:xfrm>
          <a:prstGeom prst="rect">
            <a:avLst/>
          </a:prstGeom>
          <a:noFill/>
          <a:extLst>
            <a:ext uri="{909E8E84-426E-40DD-AFC4-6F175D3DCCD1}">
              <a14:hiddenFill xmlns:a14="http://schemas.microsoft.com/office/drawing/2010/main">
                <a:solidFill>
                  <a:srgbClr val="FFFFFF"/>
                </a:solidFill>
              </a14:hiddenFill>
            </a:ext>
          </a:extLst>
        </p:spPr>
      </p:pic>
      <p:sp>
        <p:nvSpPr>
          <p:cNvPr id="26624" name="Freeform 26623"/>
          <p:cNvSpPr/>
          <p:nvPr/>
        </p:nvSpPr>
        <p:spPr>
          <a:xfrm>
            <a:off x="6210605" y="1843430"/>
            <a:ext cx="624412" cy="2304288"/>
          </a:xfrm>
          <a:custGeom>
            <a:avLst/>
            <a:gdLst>
              <a:gd name="connsiteX0" fmla="*/ 0 w 624412"/>
              <a:gd name="connsiteY0" fmla="*/ 0 h 2304288"/>
              <a:gd name="connsiteX1" fmla="*/ 58521 w 624412"/>
              <a:gd name="connsiteY1" fmla="*/ 14631 h 2304288"/>
              <a:gd name="connsiteX2" fmla="*/ 73152 w 624412"/>
              <a:gd name="connsiteY2" fmla="*/ 29261 h 2304288"/>
              <a:gd name="connsiteX3" fmla="*/ 95097 w 624412"/>
              <a:gd name="connsiteY3" fmla="*/ 43892 h 2304288"/>
              <a:gd name="connsiteX4" fmla="*/ 131673 w 624412"/>
              <a:gd name="connsiteY4" fmla="*/ 80468 h 2304288"/>
              <a:gd name="connsiteX5" fmla="*/ 160934 w 624412"/>
              <a:gd name="connsiteY5" fmla="*/ 102413 h 2304288"/>
              <a:gd name="connsiteX6" fmla="*/ 175565 w 624412"/>
              <a:gd name="connsiteY6" fmla="*/ 117044 h 2304288"/>
              <a:gd name="connsiteX7" fmla="*/ 197510 w 624412"/>
              <a:gd name="connsiteY7" fmla="*/ 131674 h 2304288"/>
              <a:gd name="connsiteX8" fmla="*/ 241401 w 624412"/>
              <a:gd name="connsiteY8" fmla="*/ 182880 h 2304288"/>
              <a:gd name="connsiteX9" fmla="*/ 248717 w 624412"/>
              <a:gd name="connsiteY9" fmla="*/ 212141 h 2304288"/>
              <a:gd name="connsiteX10" fmla="*/ 263347 w 624412"/>
              <a:gd name="connsiteY10" fmla="*/ 256032 h 2304288"/>
              <a:gd name="connsiteX11" fmla="*/ 270662 w 624412"/>
              <a:gd name="connsiteY11" fmla="*/ 299924 h 2304288"/>
              <a:gd name="connsiteX12" fmla="*/ 285293 w 624412"/>
              <a:gd name="connsiteY12" fmla="*/ 416967 h 2304288"/>
              <a:gd name="connsiteX13" fmla="*/ 292608 w 624412"/>
              <a:gd name="connsiteY13" fmla="*/ 446228 h 2304288"/>
              <a:gd name="connsiteX14" fmla="*/ 299923 w 624412"/>
              <a:gd name="connsiteY14" fmla="*/ 482804 h 2304288"/>
              <a:gd name="connsiteX15" fmla="*/ 321869 w 624412"/>
              <a:gd name="connsiteY15" fmla="*/ 548640 h 2304288"/>
              <a:gd name="connsiteX16" fmla="*/ 336499 w 624412"/>
              <a:gd name="connsiteY16" fmla="*/ 592532 h 2304288"/>
              <a:gd name="connsiteX17" fmla="*/ 343814 w 624412"/>
              <a:gd name="connsiteY17" fmla="*/ 614477 h 2304288"/>
              <a:gd name="connsiteX18" fmla="*/ 358445 w 624412"/>
              <a:gd name="connsiteY18" fmla="*/ 636423 h 2304288"/>
              <a:gd name="connsiteX19" fmla="*/ 380390 w 624412"/>
              <a:gd name="connsiteY19" fmla="*/ 709575 h 2304288"/>
              <a:gd name="connsiteX20" fmla="*/ 387705 w 624412"/>
              <a:gd name="connsiteY20" fmla="*/ 731520 h 2304288"/>
              <a:gd name="connsiteX21" fmla="*/ 402336 w 624412"/>
              <a:gd name="connsiteY21" fmla="*/ 746151 h 2304288"/>
              <a:gd name="connsiteX22" fmla="*/ 409651 w 624412"/>
              <a:gd name="connsiteY22" fmla="*/ 768096 h 2304288"/>
              <a:gd name="connsiteX23" fmla="*/ 438912 w 624412"/>
              <a:gd name="connsiteY23" fmla="*/ 826618 h 2304288"/>
              <a:gd name="connsiteX24" fmla="*/ 460857 w 624412"/>
              <a:gd name="connsiteY24" fmla="*/ 870509 h 2304288"/>
              <a:gd name="connsiteX25" fmla="*/ 482803 w 624412"/>
              <a:gd name="connsiteY25" fmla="*/ 921716 h 2304288"/>
              <a:gd name="connsiteX26" fmla="*/ 504749 w 624412"/>
              <a:gd name="connsiteY26" fmla="*/ 958292 h 2304288"/>
              <a:gd name="connsiteX27" fmla="*/ 519379 w 624412"/>
              <a:gd name="connsiteY27" fmla="*/ 1031444 h 2304288"/>
              <a:gd name="connsiteX28" fmla="*/ 526694 w 624412"/>
              <a:gd name="connsiteY28" fmla="*/ 1053389 h 2304288"/>
              <a:gd name="connsiteX29" fmla="*/ 541325 w 624412"/>
              <a:gd name="connsiteY29" fmla="*/ 1082650 h 2304288"/>
              <a:gd name="connsiteX30" fmla="*/ 555955 w 624412"/>
              <a:gd name="connsiteY30" fmla="*/ 1141172 h 2304288"/>
              <a:gd name="connsiteX31" fmla="*/ 563270 w 624412"/>
              <a:gd name="connsiteY31" fmla="*/ 1177748 h 2304288"/>
              <a:gd name="connsiteX32" fmla="*/ 592531 w 624412"/>
              <a:gd name="connsiteY32" fmla="*/ 1250900 h 2304288"/>
              <a:gd name="connsiteX33" fmla="*/ 607161 w 624412"/>
              <a:gd name="connsiteY33" fmla="*/ 1294791 h 2304288"/>
              <a:gd name="connsiteX34" fmla="*/ 614477 w 624412"/>
              <a:gd name="connsiteY34" fmla="*/ 1316736 h 2304288"/>
              <a:gd name="connsiteX35" fmla="*/ 614477 w 624412"/>
              <a:gd name="connsiteY35" fmla="*/ 1558138 h 2304288"/>
              <a:gd name="connsiteX36" fmla="*/ 599846 w 624412"/>
              <a:gd name="connsiteY36" fmla="*/ 1653236 h 2304288"/>
              <a:gd name="connsiteX37" fmla="*/ 585216 w 624412"/>
              <a:gd name="connsiteY37" fmla="*/ 1748333 h 2304288"/>
              <a:gd name="connsiteX38" fmla="*/ 577901 w 624412"/>
              <a:gd name="connsiteY38" fmla="*/ 1770279 h 2304288"/>
              <a:gd name="connsiteX39" fmla="*/ 570585 w 624412"/>
              <a:gd name="connsiteY39" fmla="*/ 1806855 h 2304288"/>
              <a:gd name="connsiteX40" fmla="*/ 563270 w 624412"/>
              <a:gd name="connsiteY40" fmla="*/ 1836116 h 2304288"/>
              <a:gd name="connsiteX41" fmla="*/ 555955 w 624412"/>
              <a:gd name="connsiteY41" fmla="*/ 1880007 h 2304288"/>
              <a:gd name="connsiteX42" fmla="*/ 541325 w 624412"/>
              <a:gd name="connsiteY42" fmla="*/ 1901952 h 2304288"/>
              <a:gd name="connsiteX43" fmla="*/ 519379 w 624412"/>
              <a:gd name="connsiteY43" fmla="*/ 1945844 h 2304288"/>
              <a:gd name="connsiteX44" fmla="*/ 475488 w 624412"/>
              <a:gd name="connsiteY44" fmla="*/ 2018996 h 2304288"/>
              <a:gd name="connsiteX45" fmla="*/ 453542 w 624412"/>
              <a:gd name="connsiteY45" fmla="*/ 2026311 h 2304288"/>
              <a:gd name="connsiteX46" fmla="*/ 409651 w 624412"/>
              <a:gd name="connsiteY46" fmla="*/ 2077517 h 2304288"/>
              <a:gd name="connsiteX47" fmla="*/ 387705 w 624412"/>
              <a:gd name="connsiteY47" fmla="*/ 2092148 h 2304288"/>
              <a:gd name="connsiteX48" fmla="*/ 351129 w 624412"/>
              <a:gd name="connsiteY48" fmla="*/ 2136039 h 2304288"/>
              <a:gd name="connsiteX49" fmla="*/ 329184 w 624412"/>
              <a:gd name="connsiteY49" fmla="*/ 2150669 h 2304288"/>
              <a:gd name="connsiteX50" fmla="*/ 285293 w 624412"/>
              <a:gd name="connsiteY50" fmla="*/ 2194560 h 2304288"/>
              <a:gd name="connsiteX51" fmla="*/ 263347 w 624412"/>
              <a:gd name="connsiteY51" fmla="*/ 2209191 h 2304288"/>
              <a:gd name="connsiteX52" fmla="*/ 241401 w 624412"/>
              <a:gd name="connsiteY52" fmla="*/ 2231136 h 2304288"/>
              <a:gd name="connsiteX53" fmla="*/ 226771 w 624412"/>
              <a:gd name="connsiteY53" fmla="*/ 2253082 h 2304288"/>
              <a:gd name="connsiteX54" fmla="*/ 204825 w 624412"/>
              <a:gd name="connsiteY54" fmla="*/ 2260397 h 2304288"/>
              <a:gd name="connsiteX55" fmla="*/ 190195 w 624412"/>
              <a:gd name="connsiteY55" fmla="*/ 2275028 h 2304288"/>
              <a:gd name="connsiteX56" fmla="*/ 168249 w 624412"/>
              <a:gd name="connsiteY56" fmla="*/ 2304288 h 23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24412" h="2304288">
                <a:moveTo>
                  <a:pt x="0" y="0"/>
                </a:moveTo>
                <a:cubicBezTo>
                  <a:pt x="7865" y="1573"/>
                  <a:pt x="47275" y="7884"/>
                  <a:pt x="58521" y="14631"/>
                </a:cubicBezTo>
                <a:cubicBezTo>
                  <a:pt x="64435" y="18179"/>
                  <a:pt x="67766" y="24953"/>
                  <a:pt x="73152" y="29261"/>
                </a:cubicBezTo>
                <a:cubicBezTo>
                  <a:pt x="80017" y="34753"/>
                  <a:pt x="88481" y="38103"/>
                  <a:pt x="95097" y="43892"/>
                </a:cubicBezTo>
                <a:cubicBezTo>
                  <a:pt x="108073" y="55246"/>
                  <a:pt x="117879" y="70123"/>
                  <a:pt x="131673" y="80468"/>
                </a:cubicBezTo>
                <a:cubicBezTo>
                  <a:pt x="141427" y="87783"/>
                  <a:pt x="151568" y="94608"/>
                  <a:pt x="160934" y="102413"/>
                </a:cubicBezTo>
                <a:cubicBezTo>
                  <a:pt x="166233" y="106828"/>
                  <a:pt x="170179" y="112735"/>
                  <a:pt x="175565" y="117044"/>
                </a:cubicBezTo>
                <a:cubicBezTo>
                  <a:pt x="182430" y="122536"/>
                  <a:pt x="190835" y="125953"/>
                  <a:pt x="197510" y="131674"/>
                </a:cubicBezTo>
                <a:cubicBezTo>
                  <a:pt x="225104" y="155326"/>
                  <a:pt x="224144" y="156995"/>
                  <a:pt x="241401" y="182880"/>
                </a:cubicBezTo>
                <a:cubicBezTo>
                  <a:pt x="243840" y="192634"/>
                  <a:pt x="245828" y="202511"/>
                  <a:pt x="248717" y="212141"/>
                </a:cubicBezTo>
                <a:cubicBezTo>
                  <a:pt x="253148" y="226912"/>
                  <a:pt x="263347" y="256032"/>
                  <a:pt x="263347" y="256032"/>
                </a:cubicBezTo>
                <a:cubicBezTo>
                  <a:pt x="265785" y="270663"/>
                  <a:pt x="268822" y="285206"/>
                  <a:pt x="270662" y="299924"/>
                </a:cubicBezTo>
                <a:cubicBezTo>
                  <a:pt x="279068" y="367177"/>
                  <a:pt x="274181" y="361407"/>
                  <a:pt x="285293" y="416967"/>
                </a:cubicBezTo>
                <a:cubicBezTo>
                  <a:pt x="287265" y="426826"/>
                  <a:pt x="290427" y="436414"/>
                  <a:pt x="292608" y="446228"/>
                </a:cubicBezTo>
                <a:cubicBezTo>
                  <a:pt x="295305" y="458365"/>
                  <a:pt x="296652" y="470809"/>
                  <a:pt x="299923" y="482804"/>
                </a:cubicBezTo>
                <a:cubicBezTo>
                  <a:pt x="299938" y="482860"/>
                  <a:pt x="318202" y="537640"/>
                  <a:pt x="321869" y="548640"/>
                </a:cubicBezTo>
                <a:lnTo>
                  <a:pt x="336499" y="592532"/>
                </a:lnTo>
                <a:cubicBezTo>
                  <a:pt x="338937" y="599847"/>
                  <a:pt x="339537" y="608061"/>
                  <a:pt x="343814" y="614477"/>
                </a:cubicBezTo>
                <a:lnTo>
                  <a:pt x="358445" y="636423"/>
                </a:lnTo>
                <a:cubicBezTo>
                  <a:pt x="369500" y="680644"/>
                  <a:pt x="362581" y="656148"/>
                  <a:pt x="380390" y="709575"/>
                </a:cubicBezTo>
                <a:cubicBezTo>
                  <a:pt x="382828" y="716890"/>
                  <a:pt x="382253" y="726068"/>
                  <a:pt x="387705" y="731520"/>
                </a:cubicBezTo>
                <a:lnTo>
                  <a:pt x="402336" y="746151"/>
                </a:lnTo>
                <a:cubicBezTo>
                  <a:pt x="404774" y="753466"/>
                  <a:pt x="406460" y="761076"/>
                  <a:pt x="409651" y="768096"/>
                </a:cubicBezTo>
                <a:cubicBezTo>
                  <a:pt x="418676" y="787951"/>
                  <a:pt x="432015" y="805927"/>
                  <a:pt x="438912" y="826618"/>
                </a:cubicBezTo>
                <a:cubicBezTo>
                  <a:pt x="449007" y="856904"/>
                  <a:pt x="441950" y="842148"/>
                  <a:pt x="460857" y="870509"/>
                </a:cubicBezTo>
                <a:cubicBezTo>
                  <a:pt x="476083" y="931409"/>
                  <a:pt x="457544" y="871196"/>
                  <a:pt x="482803" y="921716"/>
                </a:cubicBezTo>
                <a:cubicBezTo>
                  <a:pt x="501794" y="959699"/>
                  <a:pt x="476172" y="929715"/>
                  <a:pt x="504749" y="958292"/>
                </a:cubicBezTo>
                <a:cubicBezTo>
                  <a:pt x="510497" y="992779"/>
                  <a:pt x="510649" y="1000890"/>
                  <a:pt x="519379" y="1031444"/>
                </a:cubicBezTo>
                <a:cubicBezTo>
                  <a:pt x="521497" y="1038858"/>
                  <a:pt x="523657" y="1046302"/>
                  <a:pt x="526694" y="1053389"/>
                </a:cubicBezTo>
                <a:cubicBezTo>
                  <a:pt x="530990" y="1063412"/>
                  <a:pt x="536448" y="1072896"/>
                  <a:pt x="541325" y="1082650"/>
                </a:cubicBezTo>
                <a:cubicBezTo>
                  <a:pt x="546202" y="1102157"/>
                  <a:pt x="552012" y="1121455"/>
                  <a:pt x="555955" y="1141172"/>
                </a:cubicBezTo>
                <a:cubicBezTo>
                  <a:pt x="558393" y="1153364"/>
                  <a:pt x="559998" y="1165753"/>
                  <a:pt x="563270" y="1177748"/>
                </a:cubicBezTo>
                <a:cubicBezTo>
                  <a:pt x="584065" y="1253994"/>
                  <a:pt x="569084" y="1192282"/>
                  <a:pt x="592531" y="1250900"/>
                </a:cubicBezTo>
                <a:cubicBezTo>
                  <a:pt x="598258" y="1265219"/>
                  <a:pt x="602284" y="1280161"/>
                  <a:pt x="607161" y="1294791"/>
                </a:cubicBezTo>
                <a:lnTo>
                  <a:pt x="614477" y="1316736"/>
                </a:lnTo>
                <a:cubicBezTo>
                  <a:pt x="630012" y="1425484"/>
                  <a:pt x="625223" y="1370092"/>
                  <a:pt x="614477" y="1558138"/>
                </a:cubicBezTo>
                <a:cubicBezTo>
                  <a:pt x="608541" y="1662009"/>
                  <a:pt x="611382" y="1589786"/>
                  <a:pt x="599846" y="1653236"/>
                </a:cubicBezTo>
                <a:cubicBezTo>
                  <a:pt x="594012" y="1685321"/>
                  <a:pt x="592287" y="1716514"/>
                  <a:pt x="585216" y="1748333"/>
                </a:cubicBezTo>
                <a:cubicBezTo>
                  <a:pt x="583543" y="1755860"/>
                  <a:pt x="579771" y="1762798"/>
                  <a:pt x="577901" y="1770279"/>
                </a:cubicBezTo>
                <a:cubicBezTo>
                  <a:pt x="574885" y="1782341"/>
                  <a:pt x="573282" y="1794718"/>
                  <a:pt x="570585" y="1806855"/>
                </a:cubicBezTo>
                <a:cubicBezTo>
                  <a:pt x="568404" y="1816669"/>
                  <a:pt x="565242" y="1826257"/>
                  <a:pt x="563270" y="1836116"/>
                </a:cubicBezTo>
                <a:cubicBezTo>
                  <a:pt x="560361" y="1850660"/>
                  <a:pt x="560645" y="1865936"/>
                  <a:pt x="555955" y="1880007"/>
                </a:cubicBezTo>
                <a:cubicBezTo>
                  <a:pt x="553175" y="1888347"/>
                  <a:pt x="545595" y="1894267"/>
                  <a:pt x="541325" y="1901952"/>
                </a:cubicBezTo>
                <a:cubicBezTo>
                  <a:pt x="533381" y="1916251"/>
                  <a:pt x="525670" y="1930745"/>
                  <a:pt x="519379" y="1945844"/>
                </a:cubicBezTo>
                <a:cubicBezTo>
                  <a:pt x="509359" y="1969892"/>
                  <a:pt x="507629" y="2008283"/>
                  <a:pt x="475488" y="2018996"/>
                </a:cubicBezTo>
                <a:lnTo>
                  <a:pt x="453542" y="2026311"/>
                </a:lnTo>
                <a:cubicBezTo>
                  <a:pt x="437394" y="2047842"/>
                  <a:pt x="430032" y="2060533"/>
                  <a:pt x="409651" y="2077517"/>
                </a:cubicBezTo>
                <a:cubicBezTo>
                  <a:pt x="402897" y="2083145"/>
                  <a:pt x="394459" y="2086519"/>
                  <a:pt x="387705" y="2092148"/>
                </a:cubicBezTo>
                <a:cubicBezTo>
                  <a:pt x="315806" y="2152064"/>
                  <a:pt x="408670" y="2078498"/>
                  <a:pt x="351129" y="2136039"/>
                </a:cubicBezTo>
                <a:cubicBezTo>
                  <a:pt x="344912" y="2142256"/>
                  <a:pt x="335755" y="2144828"/>
                  <a:pt x="329184" y="2150669"/>
                </a:cubicBezTo>
                <a:cubicBezTo>
                  <a:pt x="313720" y="2164415"/>
                  <a:pt x="302508" y="2183083"/>
                  <a:pt x="285293" y="2194560"/>
                </a:cubicBezTo>
                <a:cubicBezTo>
                  <a:pt x="277978" y="2199437"/>
                  <a:pt x="270101" y="2203563"/>
                  <a:pt x="263347" y="2209191"/>
                </a:cubicBezTo>
                <a:cubicBezTo>
                  <a:pt x="255400" y="2215814"/>
                  <a:pt x="248024" y="2223189"/>
                  <a:pt x="241401" y="2231136"/>
                </a:cubicBezTo>
                <a:cubicBezTo>
                  <a:pt x="235773" y="2237890"/>
                  <a:pt x="233636" y="2247590"/>
                  <a:pt x="226771" y="2253082"/>
                </a:cubicBezTo>
                <a:cubicBezTo>
                  <a:pt x="220750" y="2257899"/>
                  <a:pt x="212140" y="2257959"/>
                  <a:pt x="204825" y="2260397"/>
                </a:cubicBezTo>
                <a:cubicBezTo>
                  <a:pt x="199948" y="2265274"/>
                  <a:pt x="194503" y="2269642"/>
                  <a:pt x="190195" y="2275028"/>
                </a:cubicBezTo>
                <a:cubicBezTo>
                  <a:pt x="157123" y="2316369"/>
                  <a:pt x="188266" y="2284274"/>
                  <a:pt x="168249" y="2304288"/>
                </a:cubicBez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25" name="Freeform 26624"/>
          <p:cNvSpPr/>
          <p:nvPr/>
        </p:nvSpPr>
        <p:spPr>
          <a:xfrm>
            <a:off x="4337914" y="4484218"/>
            <a:ext cx="2026596" cy="1060704"/>
          </a:xfrm>
          <a:custGeom>
            <a:avLst/>
            <a:gdLst>
              <a:gd name="connsiteX0" fmla="*/ 2018995 w 2026596"/>
              <a:gd name="connsiteY0" fmla="*/ 314553 h 1060704"/>
              <a:gd name="connsiteX1" fmla="*/ 2026310 w 2026596"/>
              <a:gd name="connsiteY1" fmla="*/ 482803 h 1060704"/>
              <a:gd name="connsiteX2" fmla="*/ 2011680 w 2026596"/>
              <a:gd name="connsiteY2" fmla="*/ 665683 h 1060704"/>
              <a:gd name="connsiteX3" fmla="*/ 1997049 w 2026596"/>
              <a:gd name="connsiteY3" fmla="*/ 709574 h 1060704"/>
              <a:gd name="connsiteX4" fmla="*/ 1989734 w 2026596"/>
              <a:gd name="connsiteY4" fmla="*/ 731520 h 1060704"/>
              <a:gd name="connsiteX5" fmla="*/ 1975104 w 2026596"/>
              <a:gd name="connsiteY5" fmla="*/ 753465 h 1060704"/>
              <a:gd name="connsiteX6" fmla="*/ 1967788 w 2026596"/>
              <a:gd name="connsiteY6" fmla="*/ 775411 h 1060704"/>
              <a:gd name="connsiteX7" fmla="*/ 1953158 w 2026596"/>
              <a:gd name="connsiteY7" fmla="*/ 797356 h 1060704"/>
              <a:gd name="connsiteX8" fmla="*/ 1923897 w 2026596"/>
              <a:gd name="connsiteY8" fmla="*/ 826617 h 1060704"/>
              <a:gd name="connsiteX9" fmla="*/ 1880006 w 2026596"/>
              <a:gd name="connsiteY9" fmla="*/ 877824 h 1060704"/>
              <a:gd name="connsiteX10" fmla="*/ 1865376 w 2026596"/>
              <a:gd name="connsiteY10" fmla="*/ 899769 h 1060704"/>
              <a:gd name="connsiteX11" fmla="*/ 1836115 w 2026596"/>
              <a:gd name="connsiteY11" fmla="*/ 921715 h 1060704"/>
              <a:gd name="connsiteX12" fmla="*/ 1806854 w 2026596"/>
              <a:gd name="connsiteY12" fmla="*/ 958291 h 1060704"/>
              <a:gd name="connsiteX13" fmla="*/ 1784908 w 2026596"/>
              <a:gd name="connsiteY13" fmla="*/ 972921 h 1060704"/>
              <a:gd name="connsiteX14" fmla="*/ 1762963 w 2026596"/>
              <a:gd name="connsiteY14" fmla="*/ 994867 h 1060704"/>
              <a:gd name="connsiteX15" fmla="*/ 1741017 w 2026596"/>
              <a:gd name="connsiteY15" fmla="*/ 1009497 h 1060704"/>
              <a:gd name="connsiteX16" fmla="*/ 1726387 w 2026596"/>
              <a:gd name="connsiteY16" fmla="*/ 1024128 h 1060704"/>
              <a:gd name="connsiteX17" fmla="*/ 1623974 w 2026596"/>
              <a:gd name="connsiteY17" fmla="*/ 1046073 h 1060704"/>
              <a:gd name="connsiteX18" fmla="*/ 1550822 w 2026596"/>
              <a:gd name="connsiteY18" fmla="*/ 1060704 h 1060704"/>
              <a:gd name="connsiteX19" fmla="*/ 1470355 w 2026596"/>
              <a:gd name="connsiteY19" fmla="*/ 1053388 h 1060704"/>
              <a:gd name="connsiteX20" fmla="*/ 1441094 w 2026596"/>
              <a:gd name="connsiteY20" fmla="*/ 1038758 h 1060704"/>
              <a:gd name="connsiteX21" fmla="*/ 1411833 w 2026596"/>
              <a:gd name="connsiteY21" fmla="*/ 1031443 h 1060704"/>
              <a:gd name="connsiteX22" fmla="*/ 1360627 w 2026596"/>
              <a:gd name="connsiteY22" fmla="*/ 994867 h 1060704"/>
              <a:gd name="connsiteX23" fmla="*/ 1338681 w 2026596"/>
              <a:gd name="connsiteY23" fmla="*/ 980236 h 1060704"/>
              <a:gd name="connsiteX24" fmla="*/ 1309420 w 2026596"/>
              <a:gd name="connsiteY24" fmla="*/ 958291 h 1060704"/>
              <a:gd name="connsiteX25" fmla="*/ 1272844 w 2026596"/>
              <a:gd name="connsiteY25" fmla="*/ 907084 h 1060704"/>
              <a:gd name="connsiteX26" fmla="*/ 1243584 w 2026596"/>
              <a:gd name="connsiteY26" fmla="*/ 870508 h 1060704"/>
              <a:gd name="connsiteX27" fmla="*/ 1221638 w 2026596"/>
              <a:gd name="connsiteY27" fmla="*/ 855878 h 1060704"/>
              <a:gd name="connsiteX28" fmla="*/ 1192377 w 2026596"/>
              <a:gd name="connsiteY28" fmla="*/ 797356 h 1060704"/>
              <a:gd name="connsiteX29" fmla="*/ 1177747 w 2026596"/>
              <a:gd name="connsiteY29" fmla="*/ 775411 h 1060704"/>
              <a:gd name="connsiteX30" fmla="*/ 1163116 w 2026596"/>
              <a:gd name="connsiteY30" fmla="*/ 746150 h 1060704"/>
              <a:gd name="connsiteX31" fmla="*/ 1148486 w 2026596"/>
              <a:gd name="connsiteY31" fmla="*/ 724204 h 1060704"/>
              <a:gd name="connsiteX32" fmla="*/ 1126540 w 2026596"/>
              <a:gd name="connsiteY32" fmla="*/ 687628 h 1060704"/>
              <a:gd name="connsiteX33" fmla="*/ 1119225 w 2026596"/>
              <a:gd name="connsiteY33" fmla="*/ 658368 h 1060704"/>
              <a:gd name="connsiteX34" fmla="*/ 1111910 w 2026596"/>
              <a:gd name="connsiteY34" fmla="*/ 614476 h 1060704"/>
              <a:gd name="connsiteX35" fmla="*/ 1104595 w 2026596"/>
              <a:gd name="connsiteY35" fmla="*/ 592531 h 1060704"/>
              <a:gd name="connsiteX36" fmla="*/ 1097280 w 2026596"/>
              <a:gd name="connsiteY36" fmla="*/ 563270 h 1060704"/>
              <a:gd name="connsiteX37" fmla="*/ 1089964 w 2026596"/>
              <a:gd name="connsiteY37" fmla="*/ 541324 h 1060704"/>
              <a:gd name="connsiteX38" fmla="*/ 1082649 w 2026596"/>
              <a:gd name="connsiteY38" fmla="*/ 504748 h 1060704"/>
              <a:gd name="connsiteX39" fmla="*/ 1075334 w 2026596"/>
              <a:gd name="connsiteY39" fmla="*/ 482803 h 1060704"/>
              <a:gd name="connsiteX40" fmla="*/ 1053388 w 2026596"/>
              <a:gd name="connsiteY40" fmla="*/ 402336 h 1060704"/>
              <a:gd name="connsiteX41" fmla="*/ 1046073 w 2026596"/>
              <a:gd name="connsiteY41" fmla="*/ 380390 h 1060704"/>
              <a:gd name="connsiteX42" fmla="*/ 1016812 w 2026596"/>
              <a:gd name="connsiteY42" fmla="*/ 343814 h 1060704"/>
              <a:gd name="connsiteX43" fmla="*/ 965606 w 2026596"/>
              <a:gd name="connsiteY43" fmla="*/ 285292 h 1060704"/>
              <a:gd name="connsiteX44" fmla="*/ 936345 w 2026596"/>
              <a:gd name="connsiteY44" fmla="*/ 277977 h 1060704"/>
              <a:gd name="connsiteX45" fmla="*/ 914400 w 2026596"/>
              <a:gd name="connsiteY45" fmla="*/ 263347 h 1060704"/>
              <a:gd name="connsiteX46" fmla="*/ 782726 w 2026596"/>
              <a:gd name="connsiteY46" fmla="*/ 241401 h 1060704"/>
              <a:gd name="connsiteX47" fmla="*/ 753465 w 2026596"/>
              <a:gd name="connsiteY47" fmla="*/ 234086 h 1060704"/>
              <a:gd name="connsiteX48" fmla="*/ 709574 w 2026596"/>
              <a:gd name="connsiteY48" fmla="*/ 219456 h 1060704"/>
              <a:gd name="connsiteX49" fmla="*/ 665683 w 2026596"/>
              <a:gd name="connsiteY49" fmla="*/ 204825 h 1060704"/>
              <a:gd name="connsiteX50" fmla="*/ 621792 w 2026596"/>
              <a:gd name="connsiteY50" fmla="*/ 190195 h 1060704"/>
              <a:gd name="connsiteX51" fmla="*/ 599846 w 2026596"/>
              <a:gd name="connsiteY51" fmla="*/ 182880 h 1060704"/>
              <a:gd name="connsiteX52" fmla="*/ 570585 w 2026596"/>
              <a:gd name="connsiteY52" fmla="*/ 153619 h 1060704"/>
              <a:gd name="connsiteX53" fmla="*/ 555955 w 2026596"/>
              <a:gd name="connsiteY53" fmla="*/ 109728 h 1060704"/>
              <a:gd name="connsiteX54" fmla="*/ 519379 w 2026596"/>
              <a:gd name="connsiteY54" fmla="*/ 65836 h 1060704"/>
              <a:gd name="connsiteX55" fmla="*/ 504748 w 2026596"/>
              <a:gd name="connsiteY55" fmla="*/ 51206 h 1060704"/>
              <a:gd name="connsiteX56" fmla="*/ 468172 w 2026596"/>
              <a:gd name="connsiteY56" fmla="*/ 7315 h 1060704"/>
              <a:gd name="connsiteX57" fmla="*/ 446227 w 2026596"/>
              <a:gd name="connsiteY57" fmla="*/ 0 h 1060704"/>
              <a:gd name="connsiteX58" fmla="*/ 204825 w 2026596"/>
              <a:gd name="connsiteY58" fmla="*/ 7315 h 1060704"/>
              <a:gd name="connsiteX59" fmla="*/ 160934 w 2026596"/>
              <a:gd name="connsiteY59" fmla="*/ 21945 h 1060704"/>
              <a:gd name="connsiteX60" fmla="*/ 146304 w 2026596"/>
              <a:gd name="connsiteY60" fmla="*/ 36576 h 1060704"/>
              <a:gd name="connsiteX61" fmla="*/ 95097 w 2026596"/>
              <a:gd name="connsiteY61" fmla="*/ 73152 h 1060704"/>
              <a:gd name="connsiteX62" fmla="*/ 36576 w 2026596"/>
              <a:gd name="connsiteY62" fmla="*/ 138988 h 1060704"/>
              <a:gd name="connsiteX63" fmla="*/ 7315 w 2026596"/>
              <a:gd name="connsiteY63" fmla="*/ 175564 h 1060704"/>
              <a:gd name="connsiteX64" fmla="*/ 0 w 2026596"/>
              <a:gd name="connsiteY64" fmla="*/ 212140 h 106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026596" h="1060704">
                <a:moveTo>
                  <a:pt x="2018995" y="314553"/>
                </a:moveTo>
                <a:cubicBezTo>
                  <a:pt x="2021433" y="370636"/>
                  <a:pt x="2026310" y="426667"/>
                  <a:pt x="2026310" y="482803"/>
                </a:cubicBezTo>
                <a:cubicBezTo>
                  <a:pt x="2026310" y="553338"/>
                  <a:pt x="2029900" y="604952"/>
                  <a:pt x="2011680" y="665683"/>
                </a:cubicBezTo>
                <a:cubicBezTo>
                  <a:pt x="2007249" y="680454"/>
                  <a:pt x="2001926" y="694944"/>
                  <a:pt x="1997049" y="709574"/>
                </a:cubicBezTo>
                <a:cubicBezTo>
                  <a:pt x="1994611" y="716889"/>
                  <a:pt x="1994011" y="725104"/>
                  <a:pt x="1989734" y="731520"/>
                </a:cubicBezTo>
                <a:cubicBezTo>
                  <a:pt x="1984857" y="738835"/>
                  <a:pt x="1979036" y="745602"/>
                  <a:pt x="1975104" y="753465"/>
                </a:cubicBezTo>
                <a:cubicBezTo>
                  <a:pt x="1971655" y="760362"/>
                  <a:pt x="1971237" y="768514"/>
                  <a:pt x="1967788" y="775411"/>
                </a:cubicBezTo>
                <a:cubicBezTo>
                  <a:pt x="1963856" y="783274"/>
                  <a:pt x="1958879" y="790681"/>
                  <a:pt x="1953158" y="797356"/>
                </a:cubicBezTo>
                <a:cubicBezTo>
                  <a:pt x="1944181" y="807829"/>
                  <a:pt x="1923897" y="826617"/>
                  <a:pt x="1923897" y="826617"/>
                </a:cubicBezTo>
                <a:cubicBezTo>
                  <a:pt x="1909541" y="869686"/>
                  <a:pt x="1926863" y="830967"/>
                  <a:pt x="1880006" y="877824"/>
                </a:cubicBezTo>
                <a:cubicBezTo>
                  <a:pt x="1873789" y="884041"/>
                  <a:pt x="1871593" y="893552"/>
                  <a:pt x="1865376" y="899769"/>
                </a:cubicBezTo>
                <a:cubicBezTo>
                  <a:pt x="1856755" y="908390"/>
                  <a:pt x="1844736" y="913094"/>
                  <a:pt x="1836115" y="921715"/>
                </a:cubicBezTo>
                <a:cubicBezTo>
                  <a:pt x="1798103" y="959726"/>
                  <a:pt x="1843041" y="929341"/>
                  <a:pt x="1806854" y="958291"/>
                </a:cubicBezTo>
                <a:cubicBezTo>
                  <a:pt x="1799989" y="963783"/>
                  <a:pt x="1791662" y="967293"/>
                  <a:pt x="1784908" y="972921"/>
                </a:cubicBezTo>
                <a:cubicBezTo>
                  <a:pt x="1776961" y="979544"/>
                  <a:pt x="1770910" y="988244"/>
                  <a:pt x="1762963" y="994867"/>
                </a:cubicBezTo>
                <a:cubicBezTo>
                  <a:pt x="1756209" y="1000495"/>
                  <a:pt x="1747882" y="1004005"/>
                  <a:pt x="1741017" y="1009497"/>
                </a:cubicBezTo>
                <a:cubicBezTo>
                  <a:pt x="1735631" y="1013805"/>
                  <a:pt x="1732556" y="1021044"/>
                  <a:pt x="1726387" y="1024128"/>
                </a:cubicBezTo>
                <a:cubicBezTo>
                  <a:pt x="1690138" y="1042253"/>
                  <a:pt x="1664282" y="1040315"/>
                  <a:pt x="1623974" y="1046073"/>
                </a:cubicBezTo>
                <a:cubicBezTo>
                  <a:pt x="1582120" y="1052052"/>
                  <a:pt x="1586369" y="1051816"/>
                  <a:pt x="1550822" y="1060704"/>
                </a:cubicBezTo>
                <a:cubicBezTo>
                  <a:pt x="1524000" y="1058265"/>
                  <a:pt x="1496765" y="1058670"/>
                  <a:pt x="1470355" y="1053388"/>
                </a:cubicBezTo>
                <a:cubicBezTo>
                  <a:pt x="1459662" y="1051249"/>
                  <a:pt x="1451305" y="1042587"/>
                  <a:pt x="1441094" y="1038758"/>
                </a:cubicBezTo>
                <a:cubicBezTo>
                  <a:pt x="1431680" y="1035228"/>
                  <a:pt x="1421587" y="1033881"/>
                  <a:pt x="1411833" y="1031443"/>
                </a:cubicBezTo>
                <a:cubicBezTo>
                  <a:pt x="1357688" y="1004370"/>
                  <a:pt x="1405111" y="1031937"/>
                  <a:pt x="1360627" y="994867"/>
                </a:cubicBezTo>
                <a:cubicBezTo>
                  <a:pt x="1353873" y="989238"/>
                  <a:pt x="1345835" y="985346"/>
                  <a:pt x="1338681" y="980236"/>
                </a:cubicBezTo>
                <a:cubicBezTo>
                  <a:pt x="1328760" y="973150"/>
                  <a:pt x="1319174" y="965606"/>
                  <a:pt x="1309420" y="958291"/>
                </a:cubicBezTo>
                <a:cubicBezTo>
                  <a:pt x="1274951" y="906584"/>
                  <a:pt x="1318199" y="970581"/>
                  <a:pt x="1272844" y="907084"/>
                </a:cubicBezTo>
                <a:cubicBezTo>
                  <a:pt x="1260173" y="889344"/>
                  <a:pt x="1259893" y="883555"/>
                  <a:pt x="1243584" y="870508"/>
                </a:cubicBezTo>
                <a:cubicBezTo>
                  <a:pt x="1236719" y="865016"/>
                  <a:pt x="1228953" y="860755"/>
                  <a:pt x="1221638" y="855878"/>
                </a:cubicBezTo>
                <a:cubicBezTo>
                  <a:pt x="1211884" y="836371"/>
                  <a:pt x="1204475" y="815503"/>
                  <a:pt x="1192377" y="797356"/>
                </a:cubicBezTo>
                <a:cubicBezTo>
                  <a:pt x="1187500" y="790041"/>
                  <a:pt x="1182109" y="783044"/>
                  <a:pt x="1177747" y="775411"/>
                </a:cubicBezTo>
                <a:cubicBezTo>
                  <a:pt x="1172337" y="765943"/>
                  <a:pt x="1168526" y="755618"/>
                  <a:pt x="1163116" y="746150"/>
                </a:cubicBezTo>
                <a:cubicBezTo>
                  <a:pt x="1158754" y="738517"/>
                  <a:pt x="1152418" y="732068"/>
                  <a:pt x="1148486" y="724204"/>
                </a:cubicBezTo>
                <a:cubicBezTo>
                  <a:pt x="1129495" y="686221"/>
                  <a:pt x="1155117" y="716205"/>
                  <a:pt x="1126540" y="687628"/>
                </a:cubicBezTo>
                <a:cubicBezTo>
                  <a:pt x="1124102" y="677875"/>
                  <a:pt x="1121197" y="668226"/>
                  <a:pt x="1119225" y="658368"/>
                </a:cubicBezTo>
                <a:cubicBezTo>
                  <a:pt x="1116316" y="643824"/>
                  <a:pt x="1115128" y="628955"/>
                  <a:pt x="1111910" y="614476"/>
                </a:cubicBezTo>
                <a:cubicBezTo>
                  <a:pt x="1110237" y="606949"/>
                  <a:pt x="1106713" y="599945"/>
                  <a:pt x="1104595" y="592531"/>
                </a:cubicBezTo>
                <a:cubicBezTo>
                  <a:pt x="1101833" y="582864"/>
                  <a:pt x="1100042" y="572937"/>
                  <a:pt x="1097280" y="563270"/>
                </a:cubicBezTo>
                <a:cubicBezTo>
                  <a:pt x="1095162" y="555856"/>
                  <a:pt x="1091834" y="548805"/>
                  <a:pt x="1089964" y="541324"/>
                </a:cubicBezTo>
                <a:cubicBezTo>
                  <a:pt x="1086948" y="529262"/>
                  <a:pt x="1085665" y="516810"/>
                  <a:pt x="1082649" y="504748"/>
                </a:cubicBezTo>
                <a:cubicBezTo>
                  <a:pt x="1080779" y="497268"/>
                  <a:pt x="1077204" y="490283"/>
                  <a:pt x="1075334" y="482803"/>
                </a:cubicBezTo>
                <a:cubicBezTo>
                  <a:pt x="1054654" y="400083"/>
                  <a:pt x="1084777" y="496500"/>
                  <a:pt x="1053388" y="402336"/>
                </a:cubicBezTo>
                <a:cubicBezTo>
                  <a:pt x="1050950" y="395021"/>
                  <a:pt x="1050350" y="386806"/>
                  <a:pt x="1046073" y="380390"/>
                </a:cubicBezTo>
                <a:cubicBezTo>
                  <a:pt x="1001043" y="312842"/>
                  <a:pt x="1058507" y="395932"/>
                  <a:pt x="1016812" y="343814"/>
                </a:cubicBezTo>
                <a:cubicBezTo>
                  <a:pt x="1002933" y="326466"/>
                  <a:pt x="988169" y="290933"/>
                  <a:pt x="965606" y="285292"/>
                </a:cubicBezTo>
                <a:lnTo>
                  <a:pt x="936345" y="277977"/>
                </a:lnTo>
                <a:cubicBezTo>
                  <a:pt x="929030" y="273100"/>
                  <a:pt x="922434" y="266918"/>
                  <a:pt x="914400" y="263347"/>
                </a:cubicBezTo>
                <a:cubicBezTo>
                  <a:pt x="864727" y="241270"/>
                  <a:pt x="843849" y="246494"/>
                  <a:pt x="782726" y="241401"/>
                </a:cubicBezTo>
                <a:cubicBezTo>
                  <a:pt x="772972" y="238963"/>
                  <a:pt x="763095" y="236975"/>
                  <a:pt x="753465" y="234086"/>
                </a:cubicBezTo>
                <a:cubicBezTo>
                  <a:pt x="738694" y="229655"/>
                  <a:pt x="724204" y="224333"/>
                  <a:pt x="709574" y="219456"/>
                </a:cubicBezTo>
                <a:lnTo>
                  <a:pt x="665683" y="204825"/>
                </a:lnTo>
                <a:lnTo>
                  <a:pt x="621792" y="190195"/>
                </a:lnTo>
                <a:lnTo>
                  <a:pt x="599846" y="182880"/>
                </a:lnTo>
                <a:cubicBezTo>
                  <a:pt x="590092" y="173126"/>
                  <a:pt x="574947" y="166705"/>
                  <a:pt x="570585" y="153619"/>
                </a:cubicBezTo>
                <a:cubicBezTo>
                  <a:pt x="565708" y="138989"/>
                  <a:pt x="566860" y="120633"/>
                  <a:pt x="555955" y="109728"/>
                </a:cubicBezTo>
                <a:cubicBezTo>
                  <a:pt x="522862" y="76635"/>
                  <a:pt x="562858" y="118011"/>
                  <a:pt x="519379" y="65836"/>
                </a:cubicBezTo>
                <a:cubicBezTo>
                  <a:pt x="514964" y="60538"/>
                  <a:pt x="509163" y="56504"/>
                  <a:pt x="504748" y="51206"/>
                </a:cubicBezTo>
                <a:cubicBezTo>
                  <a:pt x="500265" y="45827"/>
                  <a:pt x="479205" y="13935"/>
                  <a:pt x="468172" y="7315"/>
                </a:cubicBezTo>
                <a:cubicBezTo>
                  <a:pt x="461560" y="3348"/>
                  <a:pt x="453542" y="2438"/>
                  <a:pt x="446227" y="0"/>
                </a:cubicBezTo>
                <a:cubicBezTo>
                  <a:pt x="365760" y="2438"/>
                  <a:pt x="285092" y="1141"/>
                  <a:pt x="204825" y="7315"/>
                </a:cubicBezTo>
                <a:cubicBezTo>
                  <a:pt x="189449" y="8498"/>
                  <a:pt x="160934" y="21945"/>
                  <a:pt x="160934" y="21945"/>
                </a:cubicBezTo>
                <a:cubicBezTo>
                  <a:pt x="156057" y="26822"/>
                  <a:pt x="151690" y="32268"/>
                  <a:pt x="146304" y="36576"/>
                </a:cubicBezTo>
                <a:cubicBezTo>
                  <a:pt x="106957" y="68054"/>
                  <a:pt x="141455" y="31945"/>
                  <a:pt x="95097" y="73152"/>
                </a:cubicBezTo>
                <a:cubicBezTo>
                  <a:pt x="46469" y="116377"/>
                  <a:pt x="71292" y="97329"/>
                  <a:pt x="36576" y="138988"/>
                </a:cubicBezTo>
                <a:cubicBezTo>
                  <a:pt x="1831" y="180682"/>
                  <a:pt x="43486" y="121308"/>
                  <a:pt x="7315" y="175564"/>
                </a:cubicBezTo>
                <a:lnTo>
                  <a:pt x="0" y="212140"/>
                </a:ln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29" name="Freeform 26628"/>
          <p:cNvSpPr/>
          <p:nvPr/>
        </p:nvSpPr>
        <p:spPr>
          <a:xfrm>
            <a:off x="2253082" y="3079699"/>
            <a:ext cx="965606" cy="1120764"/>
          </a:xfrm>
          <a:custGeom>
            <a:avLst/>
            <a:gdLst>
              <a:gd name="connsiteX0" fmla="*/ 0 w 965606"/>
              <a:gd name="connsiteY0" fmla="*/ 0 h 1120764"/>
              <a:gd name="connsiteX1" fmla="*/ 7315 w 965606"/>
              <a:gd name="connsiteY1" fmla="*/ 95098 h 1120764"/>
              <a:gd name="connsiteX2" fmla="*/ 21945 w 965606"/>
              <a:gd name="connsiteY2" fmla="*/ 117043 h 1120764"/>
              <a:gd name="connsiteX3" fmla="*/ 43891 w 965606"/>
              <a:gd name="connsiteY3" fmla="*/ 160935 h 1120764"/>
              <a:gd name="connsiteX4" fmla="*/ 58521 w 965606"/>
              <a:gd name="connsiteY4" fmla="*/ 204826 h 1120764"/>
              <a:gd name="connsiteX5" fmla="*/ 65836 w 965606"/>
              <a:gd name="connsiteY5" fmla="*/ 226771 h 1120764"/>
              <a:gd name="connsiteX6" fmla="*/ 80467 w 965606"/>
              <a:gd name="connsiteY6" fmla="*/ 248717 h 1120764"/>
              <a:gd name="connsiteX7" fmla="*/ 102412 w 965606"/>
              <a:gd name="connsiteY7" fmla="*/ 292608 h 1120764"/>
              <a:gd name="connsiteX8" fmla="*/ 124358 w 965606"/>
              <a:gd name="connsiteY8" fmla="*/ 307239 h 1120764"/>
              <a:gd name="connsiteX9" fmla="*/ 138988 w 965606"/>
              <a:gd name="connsiteY9" fmla="*/ 329184 h 1120764"/>
              <a:gd name="connsiteX10" fmla="*/ 175564 w 965606"/>
              <a:gd name="connsiteY10" fmla="*/ 358445 h 1120764"/>
              <a:gd name="connsiteX11" fmla="*/ 234086 w 965606"/>
              <a:gd name="connsiteY11" fmla="*/ 387706 h 1120764"/>
              <a:gd name="connsiteX12" fmla="*/ 277977 w 965606"/>
              <a:gd name="connsiteY12" fmla="*/ 409651 h 1120764"/>
              <a:gd name="connsiteX13" fmla="*/ 314553 w 965606"/>
              <a:gd name="connsiteY13" fmla="*/ 438912 h 1120764"/>
              <a:gd name="connsiteX14" fmla="*/ 351129 w 965606"/>
              <a:gd name="connsiteY14" fmla="*/ 475488 h 1120764"/>
              <a:gd name="connsiteX15" fmla="*/ 365760 w 965606"/>
              <a:gd name="connsiteY15" fmla="*/ 497434 h 1120764"/>
              <a:gd name="connsiteX16" fmla="*/ 395020 w 965606"/>
              <a:gd name="connsiteY16" fmla="*/ 519379 h 1120764"/>
              <a:gd name="connsiteX17" fmla="*/ 424281 w 965606"/>
              <a:gd name="connsiteY17" fmla="*/ 563271 h 1120764"/>
              <a:gd name="connsiteX18" fmla="*/ 438912 w 965606"/>
              <a:gd name="connsiteY18" fmla="*/ 607162 h 1120764"/>
              <a:gd name="connsiteX19" fmla="*/ 460857 w 965606"/>
              <a:gd name="connsiteY19" fmla="*/ 629107 h 1120764"/>
              <a:gd name="connsiteX20" fmla="*/ 475488 w 965606"/>
              <a:gd name="connsiteY20" fmla="*/ 680314 h 1120764"/>
              <a:gd name="connsiteX21" fmla="*/ 490118 w 965606"/>
              <a:gd name="connsiteY21" fmla="*/ 702259 h 1120764"/>
              <a:gd name="connsiteX22" fmla="*/ 519379 w 965606"/>
              <a:gd name="connsiteY22" fmla="*/ 768096 h 1120764"/>
              <a:gd name="connsiteX23" fmla="*/ 534009 w 965606"/>
              <a:gd name="connsiteY23" fmla="*/ 826618 h 1120764"/>
              <a:gd name="connsiteX24" fmla="*/ 541324 w 965606"/>
              <a:gd name="connsiteY24" fmla="*/ 848563 h 1120764"/>
              <a:gd name="connsiteX25" fmla="*/ 555955 w 965606"/>
              <a:gd name="connsiteY25" fmla="*/ 863194 h 1120764"/>
              <a:gd name="connsiteX26" fmla="*/ 577900 w 965606"/>
              <a:gd name="connsiteY26" fmla="*/ 899770 h 1120764"/>
              <a:gd name="connsiteX27" fmla="*/ 585216 w 965606"/>
              <a:gd name="connsiteY27" fmla="*/ 921715 h 1120764"/>
              <a:gd name="connsiteX28" fmla="*/ 621792 w 965606"/>
              <a:gd name="connsiteY28" fmla="*/ 958291 h 1120764"/>
              <a:gd name="connsiteX29" fmla="*/ 672998 w 965606"/>
              <a:gd name="connsiteY29" fmla="*/ 1016813 h 1120764"/>
              <a:gd name="connsiteX30" fmla="*/ 694944 w 965606"/>
              <a:gd name="connsiteY30" fmla="*/ 1038759 h 1120764"/>
              <a:gd name="connsiteX31" fmla="*/ 716889 w 965606"/>
              <a:gd name="connsiteY31" fmla="*/ 1046074 h 1120764"/>
              <a:gd name="connsiteX32" fmla="*/ 746150 w 965606"/>
              <a:gd name="connsiteY32" fmla="*/ 1060704 h 1120764"/>
              <a:gd name="connsiteX33" fmla="*/ 775411 w 965606"/>
              <a:gd name="connsiteY33" fmla="*/ 1082650 h 1120764"/>
              <a:gd name="connsiteX34" fmla="*/ 833932 w 965606"/>
              <a:gd name="connsiteY34" fmla="*/ 1097280 h 1120764"/>
              <a:gd name="connsiteX35" fmla="*/ 965606 w 965606"/>
              <a:gd name="connsiteY35" fmla="*/ 1111911 h 11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65606" h="1120764">
                <a:moveTo>
                  <a:pt x="0" y="0"/>
                </a:moveTo>
                <a:cubicBezTo>
                  <a:pt x="2438" y="31699"/>
                  <a:pt x="1456" y="63850"/>
                  <a:pt x="7315" y="95098"/>
                </a:cubicBezTo>
                <a:cubicBezTo>
                  <a:pt x="8935" y="103739"/>
                  <a:pt x="18013" y="109180"/>
                  <a:pt x="21945" y="117043"/>
                </a:cubicBezTo>
                <a:cubicBezTo>
                  <a:pt x="52229" y="177613"/>
                  <a:pt x="1963" y="98045"/>
                  <a:pt x="43891" y="160935"/>
                </a:cubicBezTo>
                <a:lnTo>
                  <a:pt x="58521" y="204826"/>
                </a:lnTo>
                <a:cubicBezTo>
                  <a:pt x="60959" y="212141"/>
                  <a:pt x="61559" y="220355"/>
                  <a:pt x="65836" y="226771"/>
                </a:cubicBezTo>
                <a:lnTo>
                  <a:pt x="80467" y="248717"/>
                </a:lnTo>
                <a:cubicBezTo>
                  <a:pt x="86416" y="266566"/>
                  <a:pt x="88231" y="278427"/>
                  <a:pt x="102412" y="292608"/>
                </a:cubicBezTo>
                <a:cubicBezTo>
                  <a:pt x="108629" y="298825"/>
                  <a:pt x="117043" y="302362"/>
                  <a:pt x="124358" y="307239"/>
                </a:cubicBezTo>
                <a:cubicBezTo>
                  <a:pt x="129235" y="314554"/>
                  <a:pt x="133496" y="322319"/>
                  <a:pt x="138988" y="329184"/>
                </a:cubicBezTo>
                <a:cubicBezTo>
                  <a:pt x="148702" y="341326"/>
                  <a:pt x="162072" y="351086"/>
                  <a:pt x="175564" y="358445"/>
                </a:cubicBezTo>
                <a:cubicBezTo>
                  <a:pt x="194711" y="368889"/>
                  <a:pt x="215939" y="375608"/>
                  <a:pt x="234086" y="387706"/>
                </a:cubicBezTo>
                <a:cubicBezTo>
                  <a:pt x="262448" y="406613"/>
                  <a:pt x="247691" y="399556"/>
                  <a:pt x="277977" y="409651"/>
                </a:cubicBezTo>
                <a:cubicBezTo>
                  <a:pt x="335023" y="466697"/>
                  <a:pt x="240728" y="374315"/>
                  <a:pt x="314553" y="438912"/>
                </a:cubicBezTo>
                <a:cubicBezTo>
                  <a:pt x="327529" y="450266"/>
                  <a:pt x="341565" y="461142"/>
                  <a:pt x="351129" y="475488"/>
                </a:cubicBezTo>
                <a:cubicBezTo>
                  <a:pt x="356006" y="482803"/>
                  <a:pt x="359543" y="491217"/>
                  <a:pt x="365760" y="497434"/>
                </a:cubicBezTo>
                <a:cubicBezTo>
                  <a:pt x="374381" y="506055"/>
                  <a:pt x="386920" y="510267"/>
                  <a:pt x="395020" y="519379"/>
                </a:cubicBezTo>
                <a:cubicBezTo>
                  <a:pt x="406702" y="532521"/>
                  <a:pt x="418720" y="546590"/>
                  <a:pt x="424281" y="563271"/>
                </a:cubicBezTo>
                <a:cubicBezTo>
                  <a:pt x="429158" y="577901"/>
                  <a:pt x="428007" y="596257"/>
                  <a:pt x="438912" y="607162"/>
                </a:cubicBezTo>
                <a:lnTo>
                  <a:pt x="460857" y="629107"/>
                </a:lnTo>
                <a:cubicBezTo>
                  <a:pt x="463202" y="638488"/>
                  <a:pt x="470239" y="669815"/>
                  <a:pt x="475488" y="680314"/>
                </a:cubicBezTo>
                <a:cubicBezTo>
                  <a:pt x="479420" y="688177"/>
                  <a:pt x="485241" y="694944"/>
                  <a:pt x="490118" y="702259"/>
                </a:cubicBezTo>
                <a:cubicBezTo>
                  <a:pt x="507528" y="754492"/>
                  <a:pt x="496193" y="733319"/>
                  <a:pt x="519379" y="768096"/>
                </a:cubicBezTo>
                <a:cubicBezTo>
                  <a:pt x="524256" y="787603"/>
                  <a:pt x="527650" y="807542"/>
                  <a:pt x="534009" y="826618"/>
                </a:cubicBezTo>
                <a:cubicBezTo>
                  <a:pt x="536447" y="833933"/>
                  <a:pt x="537357" y="841951"/>
                  <a:pt x="541324" y="848563"/>
                </a:cubicBezTo>
                <a:cubicBezTo>
                  <a:pt x="544873" y="854477"/>
                  <a:pt x="551078" y="858317"/>
                  <a:pt x="555955" y="863194"/>
                </a:cubicBezTo>
                <a:cubicBezTo>
                  <a:pt x="576675" y="925354"/>
                  <a:pt x="547779" y="849569"/>
                  <a:pt x="577900" y="899770"/>
                </a:cubicBezTo>
                <a:cubicBezTo>
                  <a:pt x="581867" y="906382"/>
                  <a:pt x="580589" y="915546"/>
                  <a:pt x="585216" y="921715"/>
                </a:cubicBezTo>
                <a:cubicBezTo>
                  <a:pt x="595561" y="935509"/>
                  <a:pt x="612228" y="943945"/>
                  <a:pt x="621792" y="958291"/>
                </a:cubicBezTo>
                <a:cubicBezTo>
                  <a:pt x="674216" y="1036931"/>
                  <a:pt x="627277" y="978713"/>
                  <a:pt x="672998" y="1016813"/>
                </a:cubicBezTo>
                <a:cubicBezTo>
                  <a:pt x="680946" y="1023436"/>
                  <a:pt x="686336" y="1033020"/>
                  <a:pt x="694944" y="1038759"/>
                </a:cubicBezTo>
                <a:cubicBezTo>
                  <a:pt x="701360" y="1043036"/>
                  <a:pt x="709802" y="1043037"/>
                  <a:pt x="716889" y="1046074"/>
                </a:cubicBezTo>
                <a:cubicBezTo>
                  <a:pt x="726912" y="1050370"/>
                  <a:pt x="736903" y="1054924"/>
                  <a:pt x="746150" y="1060704"/>
                </a:cubicBezTo>
                <a:cubicBezTo>
                  <a:pt x="756489" y="1067166"/>
                  <a:pt x="764157" y="1077961"/>
                  <a:pt x="775411" y="1082650"/>
                </a:cubicBezTo>
                <a:cubicBezTo>
                  <a:pt x="793972" y="1090384"/>
                  <a:pt x="833932" y="1097280"/>
                  <a:pt x="833932" y="1097280"/>
                </a:cubicBezTo>
                <a:cubicBezTo>
                  <a:pt x="876150" y="1139498"/>
                  <a:pt x="841666" y="1111911"/>
                  <a:pt x="965606" y="1111911"/>
                </a:cubicBez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30" name="Freeform 26629"/>
          <p:cNvSpPr/>
          <p:nvPr/>
        </p:nvSpPr>
        <p:spPr>
          <a:xfrm>
            <a:off x="3913632" y="1777594"/>
            <a:ext cx="1099614" cy="2406700"/>
          </a:xfrm>
          <a:custGeom>
            <a:avLst/>
            <a:gdLst>
              <a:gd name="connsiteX0" fmla="*/ 0 w 1099614"/>
              <a:gd name="connsiteY0" fmla="*/ 2406700 h 2406700"/>
              <a:gd name="connsiteX1" fmla="*/ 80467 w 1099614"/>
              <a:gd name="connsiteY1" fmla="*/ 2399385 h 2406700"/>
              <a:gd name="connsiteX2" fmla="*/ 109728 w 1099614"/>
              <a:gd name="connsiteY2" fmla="*/ 2392070 h 2406700"/>
              <a:gd name="connsiteX3" fmla="*/ 175565 w 1099614"/>
              <a:gd name="connsiteY3" fmla="*/ 2355494 h 2406700"/>
              <a:gd name="connsiteX4" fmla="*/ 226771 w 1099614"/>
              <a:gd name="connsiteY4" fmla="*/ 2296972 h 2406700"/>
              <a:gd name="connsiteX5" fmla="*/ 241402 w 1099614"/>
              <a:gd name="connsiteY5" fmla="*/ 2282342 h 2406700"/>
              <a:gd name="connsiteX6" fmla="*/ 270662 w 1099614"/>
              <a:gd name="connsiteY6" fmla="*/ 2238451 h 2406700"/>
              <a:gd name="connsiteX7" fmla="*/ 307238 w 1099614"/>
              <a:gd name="connsiteY7" fmla="*/ 2201875 h 2406700"/>
              <a:gd name="connsiteX8" fmla="*/ 343814 w 1099614"/>
              <a:gd name="connsiteY8" fmla="*/ 2165299 h 2406700"/>
              <a:gd name="connsiteX9" fmla="*/ 365760 w 1099614"/>
              <a:gd name="connsiteY9" fmla="*/ 2099462 h 2406700"/>
              <a:gd name="connsiteX10" fmla="*/ 373075 w 1099614"/>
              <a:gd name="connsiteY10" fmla="*/ 2077516 h 2406700"/>
              <a:gd name="connsiteX11" fmla="*/ 351130 w 1099614"/>
              <a:gd name="connsiteY11" fmla="*/ 1938528 h 2406700"/>
              <a:gd name="connsiteX12" fmla="*/ 329184 w 1099614"/>
              <a:gd name="connsiteY12" fmla="*/ 1923897 h 2406700"/>
              <a:gd name="connsiteX13" fmla="*/ 314554 w 1099614"/>
              <a:gd name="connsiteY13" fmla="*/ 1901952 h 2406700"/>
              <a:gd name="connsiteX14" fmla="*/ 299923 w 1099614"/>
              <a:gd name="connsiteY14" fmla="*/ 1887321 h 2406700"/>
              <a:gd name="connsiteX15" fmla="*/ 285293 w 1099614"/>
              <a:gd name="connsiteY15" fmla="*/ 1843430 h 2406700"/>
              <a:gd name="connsiteX16" fmla="*/ 277978 w 1099614"/>
              <a:gd name="connsiteY16" fmla="*/ 1821484 h 2406700"/>
              <a:gd name="connsiteX17" fmla="*/ 285293 w 1099614"/>
              <a:gd name="connsiteY17" fmla="*/ 1587398 h 2406700"/>
              <a:gd name="connsiteX18" fmla="*/ 299923 w 1099614"/>
              <a:gd name="connsiteY18" fmla="*/ 1514246 h 2406700"/>
              <a:gd name="connsiteX19" fmla="*/ 321869 w 1099614"/>
              <a:gd name="connsiteY19" fmla="*/ 1463040 h 2406700"/>
              <a:gd name="connsiteX20" fmla="*/ 343814 w 1099614"/>
              <a:gd name="connsiteY20" fmla="*/ 1404518 h 2406700"/>
              <a:gd name="connsiteX21" fmla="*/ 358445 w 1099614"/>
              <a:gd name="connsiteY21" fmla="*/ 1375257 h 2406700"/>
              <a:gd name="connsiteX22" fmla="*/ 387706 w 1099614"/>
              <a:gd name="connsiteY22" fmla="*/ 1338681 h 2406700"/>
              <a:gd name="connsiteX23" fmla="*/ 402336 w 1099614"/>
              <a:gd name="connsiteY23" fmla="*/ 1294790 h 2406700"/>
              <a:gd name="connsiteX24" fmla="*/ 431597 w 1099614"/>
              <a:gd name="connsiteY24" fmla="*/ 1258214 h 2406700"/>
              <a:gd name="connsiteX25" fmla="*/ 460858 w 1099614"/>
              <a:gd name="connsiteY25" fmla="*/ 1221638 h 2406700"/>
              <a:gd name="connsiteX26" fmla="*/ 490118 w 1099614"/>
              <a:gd name="connsiteY26" fmla="*/ 1170432 h 2406700"/>
              <a:gd name="connsiteX27" fmla="*/ 519379 w 1099614"/>
              <a:gd name="connsiteY27" fmla="*/ 1141171 h 2406700"/>
              <a:gd name="connsiteX28" fmla="*/ 570586 w 1099614"/>
              <a:gd name="connsiteY28" fmla="*/ 1075334 h 2406700"/>
              <a:gd name="connsiteX29" fmla="*/ 614477 w 1099614"/>
              <a:gd name="connsiteY29" fmla="*/ 1031443 h 2406700"/>
              <a:gd name="connsiteX30" fmla="*/ 643738 w 1099614"/>
              <a:gd name="connsiteY30" fmla="*/ 1009497 h 2406700"/>
              <a:gd name="connsiteX31" fmla="*/ 680314 w 1099614"/>
              <a:gd name="connsiteY31" fmla="*/ 972921 h 2406700"/>
              <a:gd name="connsiteX32" fmla="*/ 702259 w 1099614"/>
              <a:gd name="connsiteY32" fmla="*/ 950976 h 2406700"/>
              <a:gd name="connsiteX33" fmla="*/ 724205 w 1099614"/>
              <a:gd name="connsiteY33" fmla="*/ 936345 h 2406700"/>
              <a:gd name="connsiteX34" fmla="*/ 782726 w 1099614"/>
              <a:gd name="connsiteY34" fmla="*/ 870508 h 2406700"/>
              <a:gd name="connsiteX35" fmla="*/ 811987 w 1099614"/>
              <a:gd name="connsiteY35" fmla="*/ 833932 h 2406700"/>
              <a:gd name="connsiteX36" fmla="*/ 877824 w 1099614"/>
              <a:gd name="connsiteY36" fmla="*/ 782726 h 2406700"/>
              <a:gd name="connsiteX37" fmla="*/ 929030 w 1099614"/>
              <a:gd name="connsiteY37" fmla="*/ 738835 h 2406700"/>
              <a:gd name="connsiteX38" fmla="*/ 943661 w 1099614"/>
              <a:gd name="connsiteY38" fmla="*/ 716889 h 2406700"/>
              <a:gd name="connsiteX39" fmla="*/ 987552 w 1099614"/>
              <a:gd name="connsiteY39" fmla="*/ 672998 h 2406700"/>
              <a:gd name="connsiteX40" fmla="*/ 1002182 w 1099614"/>
              <a:gd name="connsiteY40" fmla="*/ 643737 h 2406700"/>
              <a:gd name="connsiteX41" fmla="*/ 1009498 w 1099614"/>
              <a:gd name="connsiteY41" fmla="*/ 621792 h 2406700"/>
              <a:gd name="connsiteX42" fmla="*/ 1024128 w 1099614"/>
              <a:gd name="connsiteY42" fmla="*/ 607161 h 2406700"/>
              <a:gd name="connsiteX43" fmla="*/ 1038758 w 1099614"/>
              <a:gd name="connsiteY43" fmla="*/ 563270 h 2406700"/>
              <a:gd name="connsiteX44" fmla="*/ 1060704 w 1099614"/>
              <a:gd name="connsiteY44" fmla="*/ 512064 h 2406700"/>
              <a:gd name="connsiteX45" fmla="*/ 1068019 w 1099614"/>
              <a:gd name="connsiteY45" fmla="*/ 475488 h 2406700"/>
              <a:gd name="connsiteX46" fmla="*/ 1075334 w 1099614"/>
              <a:gd name="connsiteY46" fmla="*/ 446227 h 2406700"/>
              <a:gd name="connsiteX47" fmla="*/ 1089965 w 1099614"/>
              <a:gd name="connsiteY47" fmla="*/ 365760 h 2406700"/>
              <a:gd name="connsiteX48" fmla="*/ 1089965 w 1099614"/>
              <a:gd name="connsiteY48" fmla="*/ 160934 h 2406700"/>
              <a:gd name="connsiteX49" fmla="*/ 1075334 w 1099614"/>
              <a:gd name="connsiteY49" fmla="*/ 138988 h 2406700"/>
              <a:gd name="connsiteX50" fmla="*/ 1038758 w 1099614"/>
              <a:gd name="connsiteY50" fmla="*/ 87782 h 2406700"/>
              <a:gd name="connsiteX51" fmla="*/ 1016813 w 1099614"/>
              <a:gd name="connsiteY51" fmla="*/ 65836 h 2406700"/>
              <a:gd name="connsiteX52" fmla="*/ 965606 w 1099614"/>
              <a:gd name="connsiteY52" fmla="*/ 51206 h 2406700"/>
              <a:gd name="connsiteX53" fmla="*/ 921715 w 1099614"/>
              <a:gd name="connsiteY53" fmla="*/ 21945 h 2406700"/>
              <a:gd name="connsiteX54" fmla="*/ 680314 w 1099614"/>
              <a:gd name="connsiteY54" fmla="*/ 0 h 2406700"/>
              <a:gd name="connsiteX55" fmla="*/ 585216 w 1099614"/>
              <a:gd name="connsiteY55" fmla="*/ 7315 h 2406700"/>
              <a:gd name="connsiteX56" fmla="*/ 563270 w 1099614"/>
              <a:gd name="connsiteY56" fmla="*/ 14630 h 2406700"/>
              <a:gd name="connsiteX57" fmla="*/ 526694 w 1099614"/>
              <a:gd name="connsiteY57" fmla="*/ 21945 h 240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099614" h="2406700">
                <a:moveTo>
                  <a:pt x="0" y="2406700"/>
                </a:moveTo>
                <a:cubicBezTo>
                  <a:pt x="26822" y="2404262"/>
                  <a:pt x="53770" y="2402944"/>
                  <a:pt x="80467" y="2399385"/>
                </a:cubicBezTo>
                <a:cubicBezTo>
                  <a:pt x="90433" y="2398056"/>
                  <a:pt x="100736" y="2396566"/>
                  <a:pt x="109728" y="2392070"/>
                </a:cubicBezTo>
                <a:cubicBezTo>
                  <a:pt x="210340" y="2341764"/>
                  <a:pt x="114877" y="2375722"/>
                  <a:pt x="175565" y="2355494"/>
                </a:cubicBezTo>
                <a:cubicBezTo>
                  <a:pt x="265822" y="2265237"/>
                  <a:pt x="178375" y="2357467"/>
                  <a:pt x="226771" y="2296972"/>
                </a:cubicBezTo>
                <a:cubicBezTo>
                  <a:pt x="231079" y="2291586"/>
                  <a:pt x="237264" y="2287859"/>
                  <a:pt x="241402" y="2282342"/>
                </a:cubicBezTo>
                <a:cubicBezTo>
                  <a:pt x="251952" y="2268275"/>
                  <a:pt x="258229" y="2250884"/>
                  <a:pt x="270662" y="2238451"/>
                </a:cubicBezTo>
                <a:cubicBezTo>
                  <a:pt x="282854" y="2226259"/>
                  <a:pt x="297674" y="2216221"/>
                  <a:pt x="307238" y="2201875"/>
                </a:cubicBezTo>
                <a:cubicBezTo>
                  <a:pt x="326746" y="2172614"/>
                  <a:pt x="314554" y="2184806"/>
                  <a:pt x="343814" y="2165299"/>
                </a:cubicBezTo>
                <a:lnTo>
                  <a:pt x="365760" y="2099462"/>
                </a:lnTo>
                <a:lnTo>
                  <a:pt x="373075" y="2077516"/>
                </a:lnTo>
                <a:cubicBezTo>
                  <a:pt x="370594" y="2037812"/>
                  <a:pt x="386233" y="1973631"/>
                  <a:pt x="351130" y="1938528"/>
                </a:cubicBezTo>
                <a:cubicBezTo>
                  <a:pt x="344913" y="1932311"/>
                  <a:pt x="336499" y="1928774"/>
                  <a:pt x="329184" y="1923897"/>
                </a:cubicBezTo>
                <a:cubicBezTo>
                  <a:pt x="324307" y="1916582"/>
                  <a:pt x="320046" y="1908817"/>
                  <a:pt x="314554" y="1901952"/>
                </a:cubicBezTo>
                <a:cubicBezTo>
                  <a:pt x="310245" y="1896566"/>
                  <a:pt x="303007" y="1893490"/>
                  <a:pt x="299923" y="1887321"/>
                </a:cubicBezTo>
                <a:cubicBezTo>
                  <a:pt x="293026" y="1873527"/>
                  <a:pt x="290170" y="1858060"/>
                  <a:pt x="285293" y="1843430"/>
                </a:cubicBezTo>
                <a:lnTo>
                  <a:pt x="277978" y="1821484"/>
                </a:lnTo>
                <a:cubicBezTo>
                  <a:pt x="280416" y="1743455"/>
                  <a:pt x="281190" y="1665357"/>
                  <a:pt x="285293" y="1587398"/>
                </a:cubicBezTo>
                <a:cubicBezTo>
                  <a:pt x="286776" y="1559224"/>
                  <a:pt x="294084" y="1540520"/>
                  <a:pt x="299923" y="1514246"/>
                </a:cubicBezTo>
                <a:cubicBezTo>
                  <a:pt x="309829" y="1469669"/>
                  <a:pt x="297759" y="1487148"/>
                  <a:pt x="321869" y="1463040"/>
                </a:cubicBezTo>
                <a:cubicBezTo>
                  <a:pt x="329912" y="1438911"/>
                  <a:pt x="332152" y="1430757"/>
                  <a:pt x="343814" y="1404518"/>
                </a:cubicBezTo>
                <a:cubicBezTo>
                  <a:pt x="348243" y="1394553"/>
                  <a:pt x="352396" y="1384330"/>
                  <a:pt x="358445" y="1375257"/>
                </a:cubicBezTo>
                <a:cubicBezTo>
                  <a:pt x="367106" y="1362266"/>
                  <a:pt x="377952" y="1350873"/>
                  <a:pt x="387706" y="1338681"/>
                </a:cubicBezTo>
                <a:cubicBezTo>
                  <a:pt x="392583" y="1324051"/>
                  <a:pt x="393782" y="1307622"/>
                  <a:pt x="402336" y="1294790"/>
                </a:cubicBezTo>
                <a:cubicBezTo>
                  <a:pt x="447366" y="1227242"/>
                  <a:pt x="389902" y="1310332"/>
                  <a:pt x="431597" y="1258214"/>
                </a:cubicBezTo>
                <a:cubicBezTo>
                  <a:pt x="468509" y="1212074"/>
                  <a:pt x="425531" y="1256962"/>
                  <a:pt x="460858" y="1221638"/>
                </a:cubicBezTo>
                <a:cubicBezTo>
                  <a:pt x="469160" y="1205033"/>
                  <a:pt x="477710" y="1184908"/>
                  <a:pt x="490118" y="1170432"/>
                </a:cubicBezTo>
                <a:cubicBezTo>
                  <a:pt x="499095" y="1159959"/>
                  <a:pt x="510469" y="1151701"/>
                  <a:pt x="519379" y="1141171"/>
                </a:cubicBezTo>
                <a:cubicBezTo>
                  <a:pt x="537338" y="1119947"/>
                  <a:pt x="550927" y="1094993"/>
                  <a:pt x="570586" y="1075334"/>
                </a:cubicBezTo>
                <a:cubicBezTo>
                  <a:pt x="585216" y="1060704"/>
                  <a:pt x="597925" y="1043857"/>
                  <a:pt x="614477" y="1031443"/>
                </a:cubicBezTo>
                <a:cubicBezTo>
                  <a:pt x="624231" y="1024128"/>
                  <a:pt x="634626" y="1017597"/>
                  <a:pt x="643738" y="1009497"/>
                </a:cubicBezTo>
                <a:cubicBezTo>
                  <a:pt x="656625" y="998042"/>
                  <a:pt x="668122" y="985113"/>
                  <a:pt x="680314" y="972921"/>
                </a:cubicBezTo>
                <a:cubicBezTo>
                  <a:pt x="687629" y="965606"/>
                  <a:pt x="693652" y="956714"/>
                  <a:pt x="702259" y="950976"/>
                </a:cubicBezTo>
                <a:lnTo>
                  <a:pt x="724205" y="936345"/>
                </a:lnTo>
                <a:cubicBezTo>
                  <a:pt x="771600" y="865253"/>
                  <a:pt x="682519" y="995766"/>
                  <a:pt x="782726" y="870508"/>
                </a:cubicBezTo>
                <a:cubicBezTo>
                  <a:pt x="792480" y="858316"/>
                  <a:pt x="800514" y="844522"/>
                  <a:pt x="811987" y="833932"/>
                </a:cubicBezTo>
                <a:cubicBezTo>
                  <a:pt x="832416" y="815075"/>
                  <a:pt x="858165" y="802385"/>
                  <a:pt x="877824" y="782726"/>
                </a:cubicBezTo>
                <a:cubicBezTo>
                  <a:pt x="913302" y="747248"/>
                  <a:pt x="895608" y="761116"/>
                  <a:pt x="929030" y="738835"/>
                </a:cubicBezTo>
                <a:cubicBezTo>
                  <a:pt x="933907" y="731520"/>
                  <a:pt x="937820" y="723460"/>
                  <a:pt x="943661" y="716889"/>
                </a:cubicBezTo>
                <a:cubicBezTo>
                  <a:pt x="957407" y="701425"/>
                  <a:pt x="987552" y="672998"/>
                  <a:pt x="987552" y="672998"/>
                </a:cubicBezTo>
                <a:cubicBezTo>
                  <a:pt x="992429" y="663244"/>
                  <a:pt x="997886" y="653760"/>
                  <a:pt x="1002182" y="643737"/>
                </a:cubicBezTo>
                <a:cubicBezTo>
                  <a:pt x="1005219" y="636650"/>
                  <a:pt x="1005531" y="628404"/>
                  <a:pt x="1009498" y="621792"/>
                </a:cubicBezTo>
                <a:cubicBezTo>
                  <a:pt x="1013046" y="615878"/>
                  <a:pt x="1019251" y="612038"/>
                  <a:pt x="1024128" y="607161"/>
                </a:cubicBezTo>
                <a:cubicBezTo>
                  <a:pt x="1029005" y="592531"/>
                  <a:pt x="1031861" y="577063"/>
                  <a:pt x="1038758" y="563270"/>
                </a:cubicBezTo>
                <a:cubicBezTo>
                  <a:pt x="1049226" y="542334"/>
                  <a:pt x="1055322" y="533591"/>
                  <a:pt x="1060704" y="512064"/>
                </a:cubicBezTo>
                <a:cubicBezTo>
                  <a:pt x="1063720" y="500002"/>
                  <a:pt x="1065322" y="487625"/>
                  <a:pt x="1068019" y="475488"/>
                </a:cubicBezTo>
                <a:cubicBezTo>
                  <a:pt x="1070200" y="465674"/>
                  <a:pt x="1073535" y="456119"/>
                  <a:pt x="1075334" y="446227"/>
                </a:cubicBezTo>
                <a:cubicBezTo>
                  <a:pt x="1092808" y="350124"/>
                  <a:pt x="1073374" y="432122"/>
                  <a:pt x="1089965" y="365760"/>
                </a:cubicBezTo>
                <a:cubicBezTo>
                  <a:pt x="1100707" y="279825"/>
                  <a:pt x="1104793" y="274617"/>
                  <a:pt x="1089965" y="160934"/>
                </a:cubicBezTo>
                <a:cubicBezTo>
                  <a:pt x="1088828" y="152216"/>
                  <a:pt x="1080211" y="146303"/>
                  <a:pt x="1075334" y="138988"/>
                </a:cubicBezTo>
                <a:cubicBezTo>
                  <a:pt x="1063657" y="103957"/>
                  <a:pt x="1073472" y="122496"/>
                  <a:pt x="1038758" y="87782"/>
                </a:cubicBezTo>
                <a:cubicBezTo>
                  <a:pt x="1031443" y="80467"/>
                  <a:pt x="1026627" y="69107"/>
                  <a:pt x="1016813" y="65836"/>
                </a:cubicBezTo>
                <a:cubicBezTo>
                  <a:pt x="985329" y="55342"/>
                  <a:pt x="1002348" y="60391"/>
                  <a:pt x="965606" y="51206"/>
                </a:cubicBezTo>
                <a:cubicBezTo>
                  <a:pt x="950976" y="41452"/>
                  <a:pt x="938396" y="27505"/>
                  <a:pt x="921715" y="21945"/>
                </a:cubicBezTo>
                <a:cubicBezTo>
                  <a:pt x="815323" y="-13518"/>
                  <a:pt x="893235" y="7886"/>
                  <a:pt x="680314" y="0"/>
                </a:cubicBezTo>
                <a:cubicBezTo>
                  <a:pt x="648615" y="2438"/>
                  <a:pt x="616763" y="3372"/>
                  <a:pt x="585216" y="7315"/>
                </a:cubicBezTo>
                <a:cubicBezTo>
                  <a:pt x="577565" y="8271"/>
                  <a:pt x="570684" y="12512"/>
                  <a:pt x="563270" y="14630"/>
                </a:cubicBezTo>
                <a:cubicBezTo>
                  <a:pt x="535597" y="22536"/>
                  <a:pt x="543105" y="21945"/>
                  <a:pt x="526694" y="21945"/>
                </a:cubicBezTo>
              </a:path>
            </a:pathLst>
          </a:custGeom>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w="38100">
                <a:solidFill>
                  <a:schemeClr val="tx1"/>
                </a:solidFill>
                <a:prstDash val="sysDash"/>
              </a:ln>
              <a:solidFill>
                <a:schemeClr val="tx1"/>
              </a:solidFill>
              <a:effectLst/>
              <a:latin typeface="Arial" charset="0"/>
            </a:endParaRPr>
          </a:p>
        </p:txBody>
      </p:sp>
      <p:sp>
        <p:nvSpPr>
          <p:cNvPr id="26631" name="Freeform 26630"/>
          <p:cNvSpPr/>
          <p:nvPr/>
        </p:nvSpPr>
        <p:spPr>
          <a:xfrm>
            <a:off x="4469587" y="1762963"/>
            <a:ext cx="1214323" cy="2333549"/>
          </a:xfrm>
          <a:custGeom>
            <a:avLst/>
            <a:gdLst>
              <a:gd name="connsiteX0" fmla="*/ 1082650 w 1214323"/>
              <a:gd name="connsiteY0" fmla="*/ 2333549 h 2333549"/>
              <a:gd name="connsiteX1" fmla="*/ 1133856 w 1214323"/>
              <a:gd name="connsiteY1" fmla="*/ 2326234 h 2333549"/>
              <a:gd name="connsiteX2" fmla="*/ 1170432 w 1214323"/>
              <a:gd name="connsiteY2" fmla="*/ 2275027 h 2333549"/>
              <a:gd name="connsiteX3" fmla="*/ 1185063 w 1214323"/>
              <a:gd name="connsiteY3" fmla="*/ 2253082 h 2333549"/>
              <a:gd name="connsiteX4" fmla="*/ 1192378 w 1214323"/>
              <a:gd name="connsiteY4" fmla="*/ 2136039 h 2333549"/>
              <a:gd name="connsiteX5" fmla="*/ 1199693 w 1214323"/>
              <a:gd name="connsiteY5" fmla="*/ 2106778 h 2333549"/>
              <a:gd name="connsiteX6" fmla="*/ 1214323 w 1214323"/>
              <a:gd name="connsiteY6" fmla="*/ 2004365 h 2333549"/>
              <a:gd name="connsiteX7" fmla="*/ 1207008 w 1214323"/>
              <a:gd name="connsiteY7" fmla="*/ 1594714 h 2333549"/>
              <a:gd name="connsiteX8" fmla="*/ 1199693 w 1214323"/>
              <a:gd name="connsiteY8" fmla="*/ 1572768 h 2333549"/>
              <a:gd name="connsiteX9" fmla="*/ 1192378 w 1214323"/>
              <a:gd name="connsiteY9" fmla="*/ 1536192 h 2333549"/>
              <a:gd name="connsiteX10" fmla="*/ 1177747 w 1214323"/>
              <a:gd name="connsiteY10" fmla="*/ 1484986 h 2333549"/>
              <a:gd name="connsiteX11" fmla="*/ 1185063 w 1214323"/>
              <a:gd name="connsiteY11" fmla="*/ 1316736 h 2333549"/>
              <a:gd name="connsiteX12" fmla="*/ 1199693 w 1214323"/>
              <a:gd name="connsiteY12" fmla="*/ 1170432 h 2333549"/>
              <a:gd name="connsiteX13" fmla="*/ 1207008 w 1214323"/>
              <a:gd name="connsiteY13" fmla="*/ 1141171 h 2333549"/>
              <a:gd name="connsiteX14" fmla="*/ 1199693 w 1214323"/>
              <a:gd name="connsiteY14" fmla="*/ 819303 h 2333549"/>
              <a:gd name="connsiteX15" fmla="*/ 1192378 w 1214323"/>
              <a:gd name="connsiteY15" fmla="*/ 775411 h 2333549"/>
              <a:gd name="connsiteX16" fmla="*/ 1163117 w 1214323"/>
              <a:gd name="connsiteY16" fmla="*/ 709575 h 2333549"/>
              <a:gd name="connsiteX17" fmla="*/ 1141171 w 1214323"/>
              <a:gd name="connsiteY17" fmla="*/ 694944 h 2333549"/>
              <a:gd name="connsiteX18" fmla="*/ 965607 w 1214323"/>
              <a:gd name="connsiteY18" fmla="*/ 672999 h 2333549"/>
              <a:gd name="connsiteX19" fmla="*/ 899770 w 1214323"/>
              <a:gd name="connsiteY19" fmla="*/ 665683 h 2333549"/>
              <a:gd name="connsiteX20" fmla="*/ 877824 w 1214323"/>
              <a:gd name="connsiteY20" fmla="*/ 658368 h 2333549"/>
              <a:gd name="connsiteX21" fmla="*/ 819303 w 1214323"/>
              <a:gd name="connsiteY21" fmla="*/ 651053 h 2333549"/>
              <a:gd name="connsiteX22" fmla="*/ 797357 w 1214323"/>
              <a:gd name="connsiteY22" fmla="*/ 636423 h 2333549"/>
              <a:gd name="connsiteX23" fmla="*/ 768096 w 1214323"/>
              <a:gd name="connsiteY23" fmla="*/ 621792 h 2333549"/>
              <a:gd name="connsiteX24" fmla="*/ 753466 w 1214323"/>
              <a:gd name="connsiteY24" fmla="*/ 599847 h 2333549"/>
              <a:gd name="connsiteX25" fmla="*/ 731520 w 1214323"/>
              <a:gd name="connsiteY25" fmla="*/ 570586 h 2333549"/>
              <a:gd name="connsiteX26" fmla="*/ 687629 w 1214323"/>
              <a:gd name="connsiteY26" fmla="*/ 512064 h 2333549"/>
              <a:gd name="connsiteX27" fmla="*/ 658368 w 1214323"/>
              <a:gd name="connsiteY27" fmla="*/ 446227 h 2333549"/>
              <a:gd name="connsiteX28" fmla="*/ 651053 w 1214323"/>
              <a:gd name="connsiteY28" fmla="*/ 424282 h 2333549"/>
              <a:gd name="connsiteX29" fmla="*/ 621792 w 1214323"/>
              <a:gd name="connsiteY29" fmla="*/ 365760 h 2333549"/>
              <a:gd name="connsiteX30" fmla="*/ 599847 w 1214323"/>
              <a:gd name="connsiteY30" fmla="*/ 292608 h 2333549"/>
              <a:gd name="connsiteX31" fmla="*/ 592531 w 1214323"/>
              <a:gd name="connsiteY31" fmla="*/ 270663 h 2333549"/>
              <a:gd name="connsiteX32" fmla="*/ 577901 w 1214323"/>
              <a:gd name="connsiteY32" fmla="*/ 256032 h 2333549"/>
              <a:gd name="connsiteX33" fmla="*/ 570586 w 1214323"/>
              <a:gd name="connsiteY33" fmla="*/ 234087 h 2333549"/>
              <a:gd name="connsiteX34" fmla="*/ 526695 w 1214323"/>
              <a:gd name="connsiteY34" fmla="*/ 197511 h 2333549"/>
              <a:gd name="connsiteX35" fmla="*/ 512064 w 1214323"/>
              <a:gd name="connsiteY35" fmla="*/ 175565 h 2333549"/>
              <a:gd name="connsiteX36" fmla="*/ 438912 w 1214323"/>
              <a:gd name="connsiteY36" fmla="*/ 131674 h 2333549"/>
              <a:gd name="connsiteX37" fmla="*/ 416967 w 1214323"/>
              <a:gd name="connsiteY37" fmla="*/ 117043 h 2333549"/>
              <a:gd name="connsiteX38" fmla="*/ 285293 w 1214323"/>
              <a:gd name="connsiteY38" fmla="*/ 95098 h 2333549"/>
              <a:gd name="connsiteX39" fmla="*/ 248717 w 1214323"/>
              <a:gd name="connsiteY39" fmla="*/ 87783 h 2333549"/>
              <a:gd name="connsiteX40" fmla="*/ 124359 w 1214323"/>
              <a:gd name="connsiteY40" fmla="*/ 80467 h 2333549"/>
              <a:gd name="connsiteX41" fmla="*/ 58522 w 1214323"/>
              <a:gd name="connsiteY41" fmla="*/ 51207 h 2333549"/>
              <a:gd name="connsiteX42" fmla="*/ 21946 w 1214323"/>
              <a:gd name="connsiteY42" fmla="*/ 14631 h 2333549"/>
              <a:gd name="connsiteX43" fmla="*/ 0 w 1214323"/>
              <a:gd name="connsiteY43" fmla="*/ 0 h 233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214323" h="2333549">
                <a:moveTo>
                  <a:pt x="1082650" y="2333549"/>
                </a:moveTo>
                <a:cubicBezTo>
                  <a:pt x="1099719" y="2331111"/>
                  <a:pt x="1117847" y="2332638"/>
                  <a:pt x="1133856" y="2326234"/>
                </a:cubicBezTo>
                <a:cubicBezTo>
                  <a:pt x="1153716" y="2318290"/>
                  <a:pt x="1161502" y="2290654"/>
                  <a:pt x="1170432" y="2275027"/>
                </a:cubicBezTo>
                <a:cubicBezTo>
                  <a:pt x="1174794" y="2267394"/>
                  <a:pt x="1180186" y="2260397"/>
                  <a:pt x="1185063" y="2253082"/>
                </a:cubicBezTo>
                <a:cubicBezTo>
                  <a:pt x="1187501" y="2214068"/>
                  <a:pt x="1188488" y="2174935"/>
                  <a:pt x="1192378" y="2136039"/>
                </a:cubicBezTo>
                <a:cubicBezTo>
                  <a:pt x="1193378" y="2126035"/>
                  <a:pt x="1197721" y="2116637"/>
                  <a:pt x="1199693" y="2106778"/>
                </a:cubicBezTo>
                <a:cubicBezTo>
                  <a:pt x="1206724" y="2071620"/>
                  <a:pt x="1209828" y="2040327"/>
                  <a:pt x="1214323" y="2004365"/>
                </a:cubicBezTo>
                <a:cubicBezTo>
                  <a:pt x="1211885" y="1867815"/>
                  <a:pt x="1211635" y="1731208"/>
                  <a:pt x="1207008" y="1594714"/>
                </a:cubicBezTo>
                <a:cubicBezTo>
                  <a:pt x="1206747" y="1587007"/>
                  <a:pt x="1201563" y="1580249"/>
                  <a:pt x="1199693" y="1572768"/>
                </a:cubicBezTo>
                <a:cubicBezTo>
                  <a:pt x="1196678" y="1560706"/>
                  <a:pt x="1195075" y="1548329"/>
                  <a:pt x="1192378" y="1536192"/>
                </a:cubicBezTo>
                <a:cubicBezTo>
                  <a:pt x="1186253" y="1508631"/>
                  <a:pt x="1185895" y="1509428"/>
                  <a:pt x="1177747" y="1484986"/>
                </a:cubicBezTo>
                <a:cubicBezTo>
                  <a:pt x="1180186" y="1428903"/>
                  <a:pt x="1181949" y="1372786"/>
                  <a:pt x="1185063" y="1316736"/>
                </a:cubicBezTo>
                <a:cubicBezTo>
                  <a:pt x="1187632" y="1270492"/>
                  <a:pt x="1191173" y="1217294"/>
                  <a:pt x="1199693" y="1170432"/>
                </a:cubicBezTo>
                <a:cubicBezTo>
                  <a:pt x="1201491" y="1160540"/>
                  <a:pt x="1204570" y="1150925"/>
                  <a:pt x="1207008" y="1141171"/>
                </a:cubicBezTo>
                <a:cubicBezTo>
                  <a:pt x="1204570" y="1033882"/>
                  <a:pt x="1203982" y="926534"/>
                  <a:pt x="1199693" y="819303"/>
                </a:cubicBezTo>
                <a:cubicBezTo>
                  <a:pt x="1199100" y="804482"/>
                  <a:pt x="1195975" y="789801"/>
                  <a:pt x="1192378" y="775411"/>
                </a:cubicBezTo>
                <a:cubicBezTo>
                  <a:pt x="1187549" y="756097"/>
                  <a:pt x="1179128" y="725586"/>
                  <a:pt x="1163117" y="709575"/>
                </a:cubicBezTo>
                <a:cubicBezTo>
                  <a:pt x="1156900" y="703358"/>
                  <a:pt x="1149205" y="698515"/>
                  <a:pt x="1141171" y="694944"/>
                </a:cubicBezTo>
                <a:cubicBezTo>
                  <a:pt x="1080034" y="667772"/>
                  <a:pt x="1042964" y="677297"/>
                  <a:pt x="965607" y="672999"/>
                </a:cubicBezTo>
                <a:cubicBezTo>
                  <a:pt x="943661" y="670560"/>
                  <a:pt x="921550" y="669313"/>
                  <a:pt x="899770" y="665683"/>
                </a:cubicBezTo>
                <a:cubicBezTo>
                  <a:pt x="892164" y="664415"/>
                  <a:pt x="885411" y="659747"/>
                  <a:pt x="877824" y="658368"/>
                </a:cubicBezTo>
                <a:cubicBezTo>
                  <a:pt x="858482" y="654851"/>
                  <a:pt x="838810" y="653491"/>
                  <a:pt x="819303" y="651053"/>
                </a:cubicBezTo>
                <a:cubicBezTo>
                  <a:pt x="811988" y="646176"/>
                  <a:pt x="804990" y="640785"/>
                  <a:pt x="797357" y="636423"/>
                </a:cubicBezTo>
                <a:cubicBezTo>
                  <a:pt x="787889" y="631013"/>
                  <a:pt x="776473" y="628773"/>
                  <a:pt x="768096" y="621792"/>
                </a:cubicBezTo>
                <a:cubicBezTo>
                  <a:pt x="761342" y="616164"/>
                  <a:pt x="758576" y="607001"/>
                  <a:pt x="753466" y="599847"/>
                </a:cubicBezTo>
                <a:cubicBezTo>
                  <a:pt x="746379" y="589926"/>
                  <a:pt x="739325" y="579952"/>
                  <a:pt x="731520" y="570586"/>
                </a:cubicBezTo>
                <a:cubicBezTo>
                  <a:pt x="712266" y="547481"/>
                  <a:pt x="700807" y="551599"/>
                  <a:pt x="687629" y="512064"/>
                </a:cubicBezTo>
                <a:cubicBezTo>
                  <a:pt x="670219" y="459832"/>
                  <a:pt x="681554" y="481005"/>
                  <a:pt x="658368" y="446227"/>
                </a:cubicBezTo>
                <a:cubicBezTo>
                  <a:pt x="655930" y="438912"/>
                  <a:pt x="654244" y="431302"/>
                  <a:pt x="651053" y="424282"/>
                </a:cubicBezTo>
                <a:cubicBezTo>
                  <a:pt x="642028" y="404427"/>
                  <a:pt x="621792" y="365760"/>
                  <a:pt x="621792" y="365760"/>
                </a:cubicBezTo>
                <a:cubicBezTo>
                  <a:pt x="610739" y="321545"/>
                  <a:pt x="617653" y="346026"/>
                  <a:pt x="599847" y="292608"/>
                </a:cubicBezTo>
                <a:cubicBezTo>
                  <a:pt x="597409" y="285293"/>
                  <a:pt x="597983" y="276116"/>
                  <a:pt x="592531" y="270663"/>
                </a:cubicBezTo>
                <a:lnTo>
                  <a:pt x="577901" y="256032"/>
                </a:lnTo>
                <a:cubicBezTo>
                  <a:pt x="575463" y="248717"/>
                  <a:pt x="574863" y="240503"/>
                  <a:pt x="570586" y="234087"/>
                </a:cubicBezTo>
                <a:cubicBezTo>
                  <a:pt x="559321" y="217189"/>
                  <a:pt x="542889" y="208307"/>
                  <a:pt x="526695" y="197511"/>
                </a:cubicBezTo>
                <a:cubicBezTo>
                  <a:pt x="521818" y="190196"/>
                  <a:pt x="518681" y="181355"/>
                  <a:pt x="512064" y="175565"/>
                </a:cubicBezTo>
                <a:cubicBezTo>
                  <a:pt x="478373" y="146085"/>
                  <a:pt x="471948" y="150552"/>
                  <a:pt x="438912" y="131674"/>
                </a:cubicBezTo>
                <a:cubicBezTo>
                  <a:pt x="431279" y="127312"/>
                  <a:pt x="425520" y="119079"/>
                  <a:pt x="416967" y="117043"/>
                </a:cubicBezTo>
                <a:cubicBezTo>
                  <a:pt x="373680" y="106737"/>
                  <a:pt x="328926" y="103824"/>
                  <a:pt x="285293" y="95098"/>
                </a:cubicBezTo>
                <a:cubicBezTo>
                  <a:pt x="273101" y="92660"/>
                  <a:pt x="261099" y="88909"/>
                  <a:pt x="248717" y="87783"/>
                </a:cubicBezTo>
                <a:cubicBezTo>
                  <a:pt x="207363" y="84023"/>
                  <a:pt x="165812" y="82906"/>
                  <a:pt x="124359" y="80467"/>
                </a:cubicBezTo>
                <a:cubicBezTo>
                  <a:pt x="95590" y="70878"/>
                  <a:pt x="79923" y="69933"/>
                  <a:pt x="58522" y="51207"/>
                </a:cubicBezTo>
                <a:cubicBezTo>
                  <a:pt x="45546" y="39853"/>
                  <a:pt x="36292" y="24195"/>
                  <a:pt x="21946" y="14631"/>
                </a:cubicBezTo>
                <a:lnTo>
                  <a:pt x="0" y="0"/>
                </a:ln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32" name="Freeform 26631"/>
          <p:cNvSpPr/>
          <p:nvPr/>
        </p:nvSpPr>
        <p:spPr>
          <a:xfrm>
            <a:off x="2275027" y="4169664"/>
            <a:ext cx="1763007" cy="1382573"/>
          </a:xfrm>
          <a:custGeom>
            <a:avLst/>
            <a:gdLst>
              <a:gd name="connsiteX0" fmla="*/ 1653235 w 1763007"/>
              <a:gd name="connsiteY0" fmla="*/ 0 h 1382573"/>
              <a:gd name="connsiteX1" fmla="*/ 1689811 w 1763007"/>
              <a:gd name="connsiteY1" fmla="*/ 14630 h 1382573"/>
              <a:gd name="connsiteX2" fmla="*/ 1711757 w 1763007"/>
              <a:gd name="connsiteY2" fmla="*/ 21946 h 1382573"/>
              <a:gd name="connsiteX3" fmla="*/ 1748333 w 1763007"/>
              <a:gd name="connsiteY3" fmla="*/ 58522 h 1382573"/>
              <a:gd name="connsiteX4" fmla="*/ 1762963 w 1763007"/>
              <a:gd name="connsiteY4" fmla="*/ 102413 h 1382573"/>
              <a:gd name="connsiteX5" fmla="*/ 1755648 w 1763007"/>
              <a:gd name="connsiteY5" fmla="*/ 241402 h 1382573"/>
              <a:gd name="connsiteX6" fmla="*/ 1741018 w 1763007"/>
              <a:gd name="connsiteY6" fmla="*/ 285293 h 1382573"/>
              <a:gd name="connsiteX7" fmla="*/ 1726387 w 1763007"/>
              <a:gd name="connsiteY7" fmla="*/ 329184 h 1382573"/>
              <a:gd name="connsiteX8" fmla="*/ 1711757 w 1763007"/>
              <a:gd name="connsiteY8" fmla="*/ 358445 h 1382573"/>
              <a:gd name="connsiteX9" fmla="*/ 1697127 w 1763007"/>
              <a:gd name="connsiteY9" fmla="*/ 402336 h 1382573"/>
              <a:gd name="connsiteX10" fmla="*/ 1689811 w 1763007"/>
              <a:gd name="connsiteY10" fmla="*/ 424282 h 1382573"/>
              <a:gd name="connsiteX11" fmla="*/ 1682496 w 1763007"/>
              <a:gd name="connsiteY11" fmla="*/ 446227 h 1382573"/>
              <a:gd name="connsiteX12" fmla="*/ 1667866 w 1763007"/>
              <a:gd name="connsiteY12" fmla="*/ 460858 h 1382573"/>
              <a:gd name="connsiteX13" fmla="*/ 1660551 w 1763007"/>
              <a:gd name="connsiteY13" fmla="*/ 482803 h 1382573"/>
              <a:gd name="connsiteX14" fmla="*/ 1616659 w 1763007"/>
              <a:gd name="connsiteY14" fmla="*/ 548640 h 1382573"/>
              <a:gd name="connsiteX15" fmla="*/ 1587399 w 1763007"/>
              <a:gd name="connsiteY15" fmla="*/ 592531 h 1382573"/>
              <a:gd name="connsiteX16" fmla="*/ 1572768 w 1763007"/>
              <a:gd name="connsiteY16" fmla="*/ 614477 h 1382573"/>
              <a:gd name="connsiteX17" fmla="*/ 1550823 w 1763007"/>
              <a:gd name="connsiteY17" fmla="*/ 636422 h 1382573"/>
              <a:gd name="connsiteX18" fmla="*/ 1514247 w 1763007"/>
              <a:gd name="connsiteY18" fmla="*/ 694944 h 1382573"/>
              <a:gd name="connsiteX19" fmla="*/ 1499616 w 1763007"/>
              <a:gd name="connsiteY19" fmla="*/ 738835 h 1382573"/>
              <a:gd name="connsiteX20" fmla="*/ 1455725 w 1763007"/>
              <a:gd name="connsiteY20" fmla="*/ 797357 h 1382573"/>
              <a:gd name="connsiteX21" fmla="*/ 1448410 w 1763007"/>
              <a:gd name="connsiteY21" fmla="*/ 819302 h 1382573"/>
              <a:gd name="connsiteX22" fmla="*/ 1433779 w 1763007"/>
              <a:gd name="connsiteY22" fmla="*/ 833933 h 1382573"/>
              <a:gd name="connsiteX23" fmla="*/ 1411834 w 1763007"/>
              <a:gd name="connsiteY23" fmla="*/ 863194 h 1382573"/>
              <a:gd name="connsiteX24" fmla="*/ 1375258 w 1763007"/>
              <a:gd name="connsiteY24" fmla="*/ 899770 h 1382573"/>
              <a:gd name="connsiteX25" fmla="*/ 1360627 w 1763007"/>
              <a:gd name="connsiteY25" fmla="*/ 921715 h 1382573"/>
              <a:gd name="connsiteX26" fmla="*/ 1324051 w 1763007"/>
              <a:gd name="connsiteY26" fmla="*/ 958291 h 1382573"/>
              <a:gd name="connsiteX27" fmla="*/ 1309421 w 1763007"/>
              <a:gd name="connsiteY27" fmla="*/ 972922 h 1382573"/>
              <a:gd name="connsiteX28" fmla="*/ 1280160 w 1763007"/>
              <a:gd name="connsiteY28" fmla="*/ 1016813 h 1382573"/>
              <a:gd name="connsiteX29" fmla="*/ 1236269 w 1763007"/>
              <a:gd name="connsiteY29" fmla="*/ 1060704 h 1382573"/>
              <a:gd name="connsiteX30" fmla="*/ 1214323 w 1763007"/>
              <a:gd name="connsiteY30" fmla="*/ 1089965 h 1382573"/>
              <a:gd name="connsiteX31" fmla="*/ 1199693 w 1763007"/>
              <a:gd name="connsiteY31" fmla="*/ 1111910 h 1382573"/>
              <a:gd name="connsiteX32" fmla="*/ 1133856 w 1763007"/>
              <a:gd name="connsiteY32" fmla="*/ 1170432 h 1382573"/>
              <a:gd name="connsiteX33" fmla="*/ 1097280 w 1763007"/>
              <a:gd name="connsiteY33" fmla="*/ 1214323 h 1382573"/>
              <a:gd name="connsiteX34" fmla="*/ 1053389 w 1763007"/>
              <a:gd name="connsiteY34" fmla="*/ 1236269 h 1382573"/>
              <a:gd name="connsiteX35" fmla="*/ 972922 w 1763007"/>
              <a:gd name="connsiteY35" fmla="*/ 1294790 h 1382573"/>
              <a:gd name="connsiteX36" fmla="*/ 921715 w 1763007"/>
              <a:gd name="connsiteY36" fmla="*/ 1316736 h 1382573"/>
              <a:gd name="connsiteX37" fmla="*/ 877824 w 1763007"/>
              <a:gd name="connsiteY37" fmla="*/ 1331366 h 1382573"/>
              <a:gd name="connsiteX38" fmla="*/ 855879 w 1763007"/>
              <a:gd name="connsiteY38" fmla="*/ 1345997 h 1382573"/>
              <a:gd name="connsiteX39" fmla="*/ 790042 w 1763007"/>
              <a:gd name="connsiteY39" fmla="*/ 1360627 h 1382573"/>
              <a:gd name="connsiteX40" fmla="*/ 768096 w 1763007"/>
              <a:gd name="connsiteY40" fmla="*/ 1367942 h 1382573"/>
              <a:gd name="connsiteX41" fmla="*/ 621792 w 1763007"/>
              <a:gd name="connsiteY41" fmla="*/ 1382573 h 1382573"/>
              <a:gd name="connsiteX42" fmla="*/ 402336 w 1763007"/>
              <a:gd name="connsiteY42" fmla="*/ 1367942 h 1382573"/>
              <a:gd name="connsiteX43" fmla="*/ 365760 w 1763007"/>
              <a:gd name="connsiteY43" fmla="*/ 1353312 h 1382573"/>
              <a:gd name="connsiteX44" fmla="*/ 307239 w 1763007"/>
              <a:gd name="connsiteY44" fmla="*/ 1338682 h 1382573"/>
              <a:gd name="connsiteX45" fmla="*/ 285293 w 1763007"/>
              <a:gd name="connsiteY45" fmla="*/ 1324051 h 1382573"/>
              <a:gd name="connsiteX46" fmla="*/ 241402 w 1763007"/>
              <a:gd name="connsiteY46" fmla="*/ 1309421 h 1382573"/>
              <a:gd name="connsiteX47" fmla="*/ 204826 w 1763007"/>
              <a:gd name="connsiteY47" fmla="*/ 1294790 h 1382573"/>
              <a:gd name="connsiteX48" fmla="*/ 168250 w 1763007"/>
              <a:gd name="connsiteY48" fmla="*/ 1265530 h 1382573"/>
              <a:gd name="connsiteX49" fmla="*/ 146304 w 1763007"/>
              <a:gd name="connsiteY49" fmla="*/ 1258214 h 1382573"/>
              <a:gd name="connsiteX50" fmla="*/ 102413 w 1763007"/>
              <a:gd name="connsiteY50" fmla="*/ 1236269 h 1382573"/>
              <a:gd name="connsiteX51" fmla="*/ 65837 w 1763007"/>
              <a:gd name="connsiteY51" fmla="*/ 1207008 h 1382573"/>
              <a:gd name="connsiteX52" fmla="*/ 43891 w 1763007"/>
              <a:gd name="connsiteY52" fmla="*/ 1185062 h 1382573"/>
              <a:gd name="connsiteX53" fmla="*/ 21946 w 1763007"/>
              <a:gd name="connsiteY53" fmla="*/ 1119226 h 1382573"/>
              <a:gd name="connsiteX54" fmla="*/ 14631 w 1763007"/>
              <a:gd name="connsiteY54" fmla="*/ 1097280 h 1382573"/>
              <a:gd name="connsiteX55" fmla="*/ 7315 w 1763007"/>
              <a:gd name="connsiteY55" fmla="*/ 1075334 h 1382573"/>
              <a:gd name="connsiteX56" fmla="*/ 0 w 1763007"/>
              <a:gd name="connsiteY56" fmla="*/ 1009498 h 1382573"/>
              <a:gd name="connsiteX57" fmla="*/ 7315 w 1763007"/>
              <a:gd name="connsiteY57" fmla="*/ 841248 h 1382573"/>
              <a:gd name="connsiteX58" fmla="*/ 7315 w 1763007"/>
              <a:gd name="connsiteY58" fmla="*/ 775411 h 1382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63007" h="1382573">
                <a:moveTo>
                  <a:pt x="1653235" y="0"/>
                </a:moveTo>
                <a:cubicBezTo>
                  <a:pt x="1665427" y="4877"/>
                  <a:pt x="1677516" y="10019"/>
                  <a:pt x="1689811" y="14630"/>
                </a:cubicBezTo>
                <a:cubicBezTo>
                  <a:pt x="1697031" y="17338"/>
                  <a:pt x="1705588" y="17319"/>
                  <a:pt x="1711757" y="21946"/>
                </a:cubicBezTo>
                <a:cubicBezTo>
                  <a:pt x="1725551" y="32291"/>
                  <a:pt x="1748333" y="58522"/>
                  <a:pt x="1748333" y="58522"/>
                </a:cubicBezTo>
                <a:cubicBezTo>
                  <a:pt x="1753210" y="73152"/>
                  <a:pt x="1763774" y="87013"/>
                  <a:pt x="1762963" y="102413"/>
                </a:cubicBezTo>
                <a:cubicBezTo>
                  <a:pt x="1760525" y="148743"/>
                  <a:pt x="1761175" y="195339"/>
                  <a:pt x="1755648" y="241402"/>
                </a:cubicBezTo>
                <a:cubicBezTo>
                  <a:pt x="1753811" y="256714"/>
                  <a:pt x="1745895" y="270663"/>
                  <a:pt x="1741018" y="285293"/>
                </a:cubicBezTo>
                <a:lnTo>
                  <a:pt x="1726387" y="329184"/>
                </a:lnTo>
                <a:cubicBezTo>
                  <a:pt x="1721510" y="338938"/>
                  <a:pt x="1715807" y="348320"/>
                  <a:pt x="1711757" y="358445"/>
                </a:cubicBezTo>
                <a:cubicBezTo>
                  <a:pt x="1706030" y="372764"/>
                  <a:pt x="1702004" y="387706"/>
                  <a:pt x="1697127" y="402336"/>
                </a:cubicBezTo>
                <a:lnTo>
                  <a:pt x="1689811" y="424282"/>
                </a:lnTo>
                <a:cubicBezTo>
                  <a:pt x="1687373" y="431597"/>
                  <a:pt x="1687948" y="440775"/>
                  <a:pt x="1682496" y="446227"/>
                </a:cubicBezTo>
                <a:lnTo>
                  <a:pt x="1667866" y="460858"/>
                </a:lnTo>
                <a:cubicBezTo>
                  <a:pt x="1665428" y="468173"/>
                  <a:pt x="1664296" y="476063"/>
                  <a:pt x="1660551" y="482803"/>
                </a:cubicBezTo>
                <a:cubicBezTo>
                  <a:pt x="1660547" y="482811"/>
                  <a:pt x="1623977" y="537664"/>
                  <a:pt x="1616659" y="548640"/>
                </a:cubicBezTo>
                <a:lnTo>
                  <a:pt x="1587399" y="592531"/>
                </a:lnTo>
                <a:cubicBezTo>
                  <a:pt x="1582522" y="599846"/>
                  <a:pt x="1578985" y="608260"/>
                  <a:pt x="1572768" y="614477"/>
                </a:cubicBezTo>
                <a:lnTo>
                  <a:pt x="1550823" y="636422"/>
                </a:lnTo>
                <a:cubicBezTo>
                  <a:pt x="1533412" y="688654"/>
                  <a:pt x="1549024" y="671759"/>
                  <a:pt x="1514247" y="694944"/>
                </a:cubicBezTo>
                <a:cubicBezTo>
                  <a:pt x="1509370" y="709574"/>
                  <a:pt x="1508171" y="726003"/>
                  <a:pt x="1499616" y="738835"/>
                </a:cubicBezTo>
                <a:cubicBezTo>
                  <a:pt x="1466529" y="788465"/>
                  <a:pt x="1482788" y="770292"/>
                  <a:pt x="1455725" y="797357"/>
                </a:cubicBezTo>
                <a:cubicBezTo>
                  <a:pt x="1453287" y="804672"/>
                  <a:pt x="1452377" y="812690"/>
                  <a:pt x="1448410" y="819302"/>
                </a:cubicBezTo>
                <a:cubicBezTo>
                  <a:pt x="1444861" y="825216"/>
                  <a:pt x="1438194" y="828634"/>
                  <a:pt x="1433779" y="833933"/>
                </a:cubicBezTo>
                <a:cubicBezTo>
                  <a:pt x="1425974" y="843299"/>
                  <a:pt x="1419934" y="854082"/>
                  <a:pt x="1411834" y="863194"/>
                </a:cubicBezTo>
                <a:cubicBezTo>
                  <a:pt x="1400379" y="876081"/>
                  <a:pt x="1384823" y="885424"/>
                  <a:pt x="1375258" y="899770"/>
                </a:cubicBezTo>
                <a:cubicBezTo>
                  <a:pt x="1370381" y="907085"/>
                  <a:pt x="1366416" y="915099"/>
                  <a:pt x="1360627" y="921715"/>
                </a:cubicBezTo>
                <a:cubicBezTo>
                  <a:pt x="1349273" y="934691"/>
                  <a:pt x="1336243" y="946099"/>
                  <a:pt x="1324051" y="958291"/>
                </a:cubicBezTo>
                <a:cubicBezTo>
                  <a:pt x="1319174" y="963168"/>
                  <a:pt x="1313247" y="967183"/>
                  <a:pt x="1309421" y="972922"/>
                </a:cubicBezTo>
                <a:cubicBezTo>
                  <a:pt x="1299667" y="987552"/>
                  <a:pt x="1292593" y="1004380"/>
                  <a:pt x="1280160" y="1016813"/>
                </a:cubicBezTo>
                <a:cubicBezTo>
                  <a:pt x="1265530" y="1031443"/>
                  <a:pt x="1248683" y="1044152"/>
                  <a:pt x="1236269" y="1060704"/>
                </a:cubicBezTo>
                <a:cubicBezTo>
                  <a:pt x="1228954" y="1070458"/>
                  <a:pt x="1221410" y="1080044"/>
                  <a:pt x="1214323" y="1089965"/>
                </a:cubicBezTo>
                <a:cubicBezTo>
                  <a:pt x="1209213" y="1097119"/>
                  <a:pt x="1205482" y="1105294"/>
                  <a:pt x="1199693" y="1111910"/>
                </a:cubicBezTo>
                <a:cubicBezTo>
                  <a:pt x="1154258" y="1163835"/>
                  <a:pt x="1177079" y="1133383"/>
                  <a:pt x="1133856" y="1170432"/>
                </a:cubicBezTo>
                <a:cubicBezTo>
                  <a:pt x="1049977" y="1242330"/>
                  <a:pt x="1165000" y="1146603"/>
                  <a:pt x="1097280" y="1214323"/>
                </a:cubicBezTo>
                <a:cubicBezTo>
                  <a:pt x="1083097" y="1228506"/>
                  <a:pt x="1071240" y="1230319"/>
                  <a:pt x="1053389" y="1236269"/>
                </a:cubicBezTo>
                <a:cubicBezTo>
                  <a:pt x="1039158" y="1247654"/>
                  <a:pt x="989177" y="1289371"/>
                  <a:pt x="972922" y="1294790"/>
                </a:cubicBezTo>
                <a:cubicBezTo>
                  <a:pt x="902257" y="1318347"/>
                  <a:pt x="1012140" y="1280567"/>
                  <a:pt x="921715" y="1316736"/>
                </a:cubicBezTo>
                <a:cubicBezTo>
                  <a:pt x="907396" y="1322463"/>
                  <a:pt x="892454" y="1326489"/>
                  <a:pt x="877824" y="1331366"/>
                </a:cubicBezTo>
                <a:cubicBezTo>
                  <a:pt x="870509" y="1336243"/>
                  <a:pt x="863960" y="1342534"/>
                  <a:pt x="855879" y="1345997"/>
                </a:cubicBezTo>
                <a:cubicBezTo>
                  <a:pt x="845367" y="1350502"/>
                  <a:pt x="798372" y="1358545"/>
                  <a:pt x="790042" y="1360627"/>
                </a:cubicBezTo>
                <a:cubicBezTo>
                  <a:pt x="782561" y="1362497"/>
                  <a:pt x="775623" y="1366269"/>
                  <a:pt x="768096" y="1367942"/>
                </a:cubicBezTo>
                <a:cubicBezTo>
                  <a:pt x="719047" y="1378842"/>
                  <a:pt x="673005" y="1378915"/>
                  <a:pt x="621792" y="1382573"/>
                </a:cubicBezTo>
                <a:cubicBezTo>
                  <a:pt x="613950" y="1382200"/>
                  <a:pt x="446834" y="1377478"/>
                  <a:pt x="402336" y="1367942"/>
                </a:cubicBezTo>
                <a:cubicBezTo>
                  <a:pt x="389496" y="1365191"/>
                  <a:pt x="378310" y="1357174"/>
                  <a:pt x="365760" y="1353312"/>
                </a:cubicBezTo>
                <a:cubicBezTo>
                  <a:pt x="346542" y="1347399"/>
                  <a:pt x="307239" y="1338682"/>
                  <a:pt x="307239" y="1338682"/>
                </a:cubicBezTo>
                <a:cubicBezTo>
                  <a:pt x="299924" y="1333805"/>
                  <a:pt x="293327" y="1327622"/>
                  <a:pt x="285293" y="1324051"/>
                </a:cubicBezTo>
                <a:cubicBezTo>
                  <a:pt x="271200" y="1317788"/>
                  <a:pt x="255721" y="1315149"/>
                  <a:pt x="241402" y="1309421"/>
                </a:cubicBezTo>
                <a:lnTo>
                  <a:pt x="204826" y="1294790"/>
                </a:lnTo>
                <a:cubicBezTo>
                  <a:pt x="191218" y="1281183"/>
                  <a:pt x="186705" y="1274758"/>
                  <a:pt x="168250" y="1265530"/>
                </a:cubicBezTo>
                <a:cubicBezTo>
                  <a:pt x="161353" y="1262081"/>
                  <a:pt x="153201" y="1261663"/>
                  <a:pt x="146304" y="1258214"/>
                </a:cubicBezTo>
                <a:cubicBezTo>
                  <a:pt x="89589" y="1229856"/>
                  <a:pt x="157569" y="1254653"/>
                  <a:pt x="102413" y="1236269"/>
                </a:cubicBezTo>
                <a:cubicBezTo>
                  <a:pt x="59858" y="1193711"/>
                  <a:pt x="121195" y="1253139"/>
                  <a:pt x="65837" y="1207008"/>
                </a:cubicBezTo>
                <a:cubicBezTo>
                  <a:pt x="57889" y="1200385"/>
                  <a:pt x="51206" y="1192377"/>
                  <a:pt x="43891" y="1185062"/>
                </a:cubicBezTo>
                <a:lnTo>
                  <a:pt x="21946" y="1119226"/>
                </a:lnTo>
                <a:lnTo>
                  <a:pt x="14631" y="1097280"/>
                </a:lnTo>
                <a:lnTo>
                  <a:pt x="7315" y="1075334"/>
                </a:lnTo>
                <a:cubicBezTo>
                  <a:pt x="4877" y="1053389"/>
                  <a:pt x="0" y="1031578"/>
                  <a:pt x="0" y="1009498"/>
                </a:cubicBezTo>
                <a:cubicBezTo>
                  <a:pt x="0" y="953362"/>
                  <a:pt x="5562" y="897357"/>
                  <a:pt x="7315" y="841248"/>
                </a:cubicBezTo>
                <a:cubicBezTo>
                  <a:pt x="8000" y="819313"/>
                  <a:pt x="7315" y="797357"/>
                  <a:pt x="7315" y="775411"/>
                </a:cubicBez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34" name="Freeform 26633"/>
          <p:cNvSpPr/>
          <p:nvPr/>
        </p:nvSpPr>
        <p:spPr>
          <a:xfrm>
            <a:off x="1594714" y="4520794"/>
            <a:ext cx="5947452" cy="1428486"/>
          </a:xfrm>
          <a:custGeom>
            <a:avLst/>
            <a:gdLst>
              <a:gd name="connsiteX0" fmla="*/ 299923 w 5947452"/>
              <a:gd name="connsiteY0" fmla="*/ 80467 h 1207008"/>
              <a:gd name="connsiteX1" fmla="*/ 219456 w 5947452"/>
              <a:gd name="connsiteY1" fmla="*/ 95097 h 1207008"/>
              <a:gd name="connsiteX2" fmla="*/ 109728 w 5947452"/>
              <a:gd name="connsiteY2" fmla="*/ 109728 h 1207008"/>
              <a:gd name="connsiteX3" fmla="*/ 95097 w 5947452"/>
              <a:gd name="connsiteY3" fmla="*/ 153619 h 1207008"/>
              <a:gd name="connsiteX4" fmla="*/ 87782 w 5947452"/>
              <a:gd name="connsiteY4" fmla="*/ 182880 h 1207008"/>
              <a:gd name="connsiteX5" fmla="*/ 73152 w 5947452"/>
              <a:gd name="connsiteY5" fmla="*/ 212140 h 1207008"/>
              <a:gd name="connsiteX6" fmla="*/ 65836 w 5947452"/>
              <a:gd name="connsiteY6" fmla="*/ 234086 h 1207008"/>
              <a:gd name="connsiteX7" fmla="*/ 58521 w 5947452"/>
              <a:gd name="connsiteY7" fmla="*/ 263347 h 1207008"/>
              <a:gd name="connsiteX8" fmla="*/ 43891 w 5947452"/>
              <a:gd name="connsiteY8" fmla="*/ 285292 h 1207008"/>
              <a:gd name="connsiteX9" fmla="*/ 29260 w 5947452"/>
              <a:gd name="connsiteY9" fmla="*/ 395020 h 1207008"/>
              <a:gd name="connsiteX10" fmla="*/ 21945 w 5947452"/>
              <a:gd name="connsiteY10" fmla="*/ 431596 h 1207008"/>
              <a:gd name="connsiteX11" fmla="*/ 14630 w 5947452"/>
              <a:gd name="connsiteY11" fmla="*/ 519379 h 1207008"/>
              <a:gd name="connsiteX12" fmla="*/ 0 w 5947452"/>
              <a:gd name="connsiteY12" fmla="*/ 577900 h 1207008"/>
              <a:gd name="connsiteX13" fmla="*/ 14630 w 5947452"/>
              <a:gd name="connsiteY13" fmla="*/ 694944 h 1207008"/>
              <a:gd name="connsiteX14" fmla="*/ 21945 w 5947452"/>
              <a:gd name="connsiteY14" fmla="*/ 716889 h 1207008"/>
              <a:gd name="connsiteX15" fmla="*/ 51206 w 5947452"/>
              <a:gd name="connsiteY15" fmla="*/ 782726 h 1207008"/>
              <a:gd name="connsiteX16" fmla="*/ 109728 w 5947452"/>
              <a:gd name="connsiteY16" fmla="*/ 855878 h 1207008"/>
              <a:gd name="connsiteX17" fmla="*/ 153619 w 5947452"/>
              <a:gd name="connsiteY17" fmla="*/ 899769 h 1207008"/>
              <a:gd name="connsiteX18" fmla="*/ 175564 w 5947452"/>
              <a:gd name="connsiteY18" fmla="*/ 950976 h 1207008"/>
              <a:gd name="connsiteX19" fmla="*/ 212140 w 5947452"/>
              <a:gd name="connsiteY19" fmla="*/ 987552 h 1207008"/>
              <a:gd name="connsiteX20" fmla="*/ 226771 w 5947452"/>
              <a:gd name="connsiteY20" fmla="*/ 1002182 h 1207008"/>
              <a:gd name="connsiteX21" fmla="*/ 292608 w 5947452"/>
              <a:gd name="connsiteY21" fmla="*/ 1082649 h 1207008"/>
              <a:gd name="connsiteX22" fmla="*/ 343814 w 5947452"/>
              <a:gd name="connsiteY22" fmla="*/ 1111910 h 1207008"/>
              <a:gd name="connsiteX23" fmla="*/ 438912 w 5947452"/>
              <a:gd name="connsiteY23" fmla="*/ 1126540 h 1207008"/>
              <a:gd name="connsiteX24" fmla="*/ 636422 w 5947452"/>
              <a:gd name="connsiteY24" fmla="*/ 1141171 h 1207008"/>
              <a:gd name="connsiteX25" fmla="*/ 797356 w 5947452"/>
              <a:gd name="connsiteY25" fmla="*/ 1133856 h 1207008"/>
              <a:gd name="connsiteX26" fmla="*/ 1009497 w 5947452"/>
              <a:gd name="connsiteY26" fmla="*/ 1126540 h 1207008"/>
              <a:gd name="connsiteX27" fmla="*/ 1053388 w 5947452"/>
              <a:gd name="connsiteY27" fmla="*/ 1119225 h 1207008"/>
              <a:gd name="connsiteX28" fmla="*/ 1148486 w 5947452"/>
              <a:gd name="connsiteY28" fmla="*/ 1111910 h 1207008"/>
              <a:gd name="connsiteX29" fmla="*/ 1207008 w 5947452"/>
              <a:gd name="connsiteY29" fmla="*/ 1097280 h 1207008"/>
              <a:gd name="connsiteX30" fmla="*/ 1228953 w 5947452"/>
              <a:gd name="connsiteY30" fmla="*/ 1082649 h 1207008"/>
              <a:gd name="connsiteX31" fmla="*/ 1272844 w 5947452"/>
              <a:gd name="connsiteY31" fmla="*/ 1075334 h 1207008"/>
              <a:gd name="connsiteX32" fmla="*/ 1404518 w 5947452"/>
              <a:gd name="connsiteY32" fmla="*/ 1053388 h 1207008"/>
              <a:gd name="connsiteX33" fmla="*/ 1455724 w 5947452"/>
              <a:gd name="connsiteY33" fmla="*/ 1046073 h 1207008"/>
              <a:gd name="connsiteX34" fmla="*/ 1543507 w 5947452"/>
              <a:gd name="connsiteY34" fmla="*/ 1038758 h 1207008"/>
              <a:gd name="connsiteX35" fmla="*/ 1682496 w 5947452"/>
              <a:gd name="connsiteY35" fmla="*/ 1024128 h 1207008"/>
              <a:gd name="connsiteX36" fmla="*/ 1770278 w 5947452"/>
              <a:gd name="connsiteY36" fmla="*/ 1009497 h 1207008"/>
              <a:gd name="connsiteX37" fmla="*/ 1945843 w 5947452"/>
              <a:gd name="connsiteY37" fmla="*/ 1016812 h 1207008"/>
              <a:gd name="connsiteX38" fmla="*/ 2209190 w 5947452"/>
              <a:gd name="connsiteY38" fmla="*/ 1002182 h 1207008"/>
              <a:gd name="connsiteX39" fmla="*/ 2326233 w 5947452"/>
              <a:gd name="connsiteY39" fmla="*/ 987552 h 1207008"/>
              <a:gd name="connsiteX40" fmla="*/ 2509113 w 5947452"/>
              <a:gd name="connsiteY40" fmla="*/ 994867 h 1207008"/>
              <a:gd name="connsiteX41" fmla="*/ 2553004 w 5947452"/>
              <a:gd name="connsiteY41" fmla="*/ 1002182 h 1207008"/>
              <a:gd name="connsiteX42" fmla="*/ 2589580 w 5947452"/>
              <a:gd name="connsiteY42" fmla="*/ 1009497 h 1207008"/>
              <a:gd name="connsiteX43" fmla="*/ 2699308 w 5947452"/>
              <a:gd name="connsiteY43" fmla="*/ 1016812 h 1207008"/>
              <a:gd name="connsiteX44" fmla="*/ 2904134 w 5947452"/>
              <a:gd name="connsiteY44" fmla="*/ 1009497 h 1207008"/>
              <a:gd name="connsiteX45" fmla="*/ 2955340 w 5947452"/>
              <a:gd name="connsiteY45" fmla="*/ 1002182 h 1207008"/>
              <a:gd name="connsiteX46" fmla="*/ 3057753 w 5947452"/>
              <a:gd name="connsiteY46" fmla="*/ 994867 h 1207008"/>
              <a:gd name="connsiteX47" fmla="*/ 3116275 w 5947452"/>
              <a:gd name="connsiteY47" fmla="*/ 987552 h 1207008"/>
              <a:gd name="connsiteX48" fmla="*/ 3335731 w 5947452"/>
              <a:gd name="connsiteY48" fmla="*/ 972921 h 1207008"/>
              <a:gd name="connsiteX49" fmla="*/ 3547872 w 5947452"/>
              <a:gd name="connsiteY49" fmla="*/ 980236 h 1207008"/>
              <a:gd name="connsiteX50" fmla="*/ 3569817 w 5947452"/>
              <a:gd name="connsiteY50" fmla="*/ 994867 h 1207008"/>
              <a:gd name="connsiteX51" fmla="*/ 3599078 w 5947452"/>
              <a:gd name="connsiteY51" fmla="*/ 1002182 h 1207008"/>
              <a:gd name="connsiteX52" fmla="*/ 3635654 w 5947452"/>
              <a:gd name="connsiteY52" fmla="*/ 1016812 h 1207008"/>
              <a:gd name="connsiteX53" fmla="*/ 3694176 w 5947452"/>
              <a:gd name="connsiteY53" fmla="*/ 1024128 h 1207008"/>
              <a:gd name="connsiteX54" fmla="*/ 3745382 w 5947452"/>
              <a:gd name="connsiteY54" fmla="*/ 1038758 h 1207008"/>
              <a:gd name="connsiteX55" fmla="*/ 3781958 w 5947452"/>
              <a:gd name="connsiteY55" fmla="*/ 1053388 h 1207008"/>
              <a:gd name="connsiteX56" fmla="*/ 3833164 w 5947452"/>
              <a:gd name="connsiteY56" fmla="*/ 1060704 h 1207008"/>
              <a:gd name="connsiteX57" fmla="*/ 3891686 w 5947452"/>
              <a:gd name="connsiteY57" fmla="*/ 1075334 h 1207008"/>
              <a:gd name="connsiteX58" fmla="*/ 3935577 w 5947452"/>
              <a:gd name="connsiteY58" fmla="*/ 1082649 h 1207008"/>
              <a:gd name="connsiteX59" fmla="*/ 4023360 w 5947452"/>
              <a:gd name="connsiteY59" fmla="*/ 1104595 h 1207008"/>
              <a:gd name="connsiteX60" fmla="*/ 4045305 w 5947452"/>
              <a:gd name="connsiteY60" fmla="*/ 1119225 h 1207008"/>
              <a:gd name="connsiteX61" fmla="*/ 4133088 w 5947452"/>
              <a:gd name="connsiteY61" fmla="*/ 1141171 h 1207008"/>
              <a:gd name="connsiteX62" fmla="*/ 4155033 w 5947452"/>
              <a:gd name="connsiteY62" fmla="*/ 1148486 h 1207008"/>
              <a:gd name="connsiteX63" fmla="*/ 4191609 w 5947452"/>
              <a:gd name="connsiteY63" fmla="*/ 1163116 h 1207008"/>
              <a:gd name="connsiteX64" fmla="*/ 4308652 w 5947452"/>
              <a:gd name="connsiteY64" fmla="*/ 1177747 h 1207008"/>
              <a:gd name="connsiteX65" fmla="*/ 4645152 w 5947452"/>
              <a:gd name="connsiteY65" fmla="*/ 1207008 h 1207008"/>
              <a:gd name="connsiteX66" fmla="*/ 4710988 w 5947452"/>
              <a:gd name="connsiteY66" fmla="*/ 1199692 h 1207008"/>
              <a:gd name="connsiteX67" fmla="*/ 4784140 w 5947452"/>
              <a:gd name="connsiteY67" fmla="*/ 1192377 h 1207008"/>
              <a:gd name="connsiteX68" fmla="*/ 4806086 w 5947452"/>
              <a:gd name="connsiteY68" fmla="*/ 1185062 h 1207008"/>
              <a:gd name="connsiteX69" fmla="*/ 4849977 w 5947452"/>
              <a:gd name="connsiteY69" fmla="*/ 1177747 h 1207008"/>
              <a:gd name="connsiteX70" fmla="*/ 4879238 w 5947452"/>
              <a:gd name="connsiteY70" fmla="*/ 1170432 h 1207008"/>
              <a:gd name="connsiteX71" fmla="*/ 4908499 w 5947452"/>
              <a:gd name="connsiteY71" fmla="*/ 1155801 h 1207008"/>
              <a:gd name="connsiteX72" fmla="*/ 5032857 w 5947452"/>
              <a:gd name="connsiteY72" fmla="*/ 1141171 h 1207008"/>
              <a:gd name="connsiteX73" fmla="*/ 5062118 w 5947452"/>
              <a:gd name="connsiteY73" fmla="*/ 1133856 h 1207008"/>
              <a:gd name="connsiteX74" fmla="*/ 5186476 w 5947452"/>
              <a:gd name="connsiteY74" fmla="*/ 1119225 h 1207008"/>
              <a:gd name="connsiteX75" fmla="*/ 5237683 w 5947452"/>
              <a:gd name="connsiteY75" fmla="*/ 1097280 h 1207008"/>
              <a:gd name="connsiteX76" fmla="*/ 5281574 w 5947452"/>
              <a:gd name="connsiteY76" fmla="*/ 1089964 h 1207008"/>
              <a:gd name="connsiteX77" fmla="*/ 5303520 w 5947452"/>
              <a:gd name="connsiteY77" fmla="*/ 1075334 h 1207008"/>
              <a:gd name="connsiteX78" fmla="*/ 5325465 w 5947452"/>
              <a:gd name="connsiteY78" fmla="*/ 1046073 h 1207008"/>
              <a:gd name="connsiteX79" fmla="*/ 5362041 w 5947452"/>
              <a:gd name="connsiteY79" fmla="*/ 994867 h 1207008"/>
              <a:gd name="connsiteX80" fmla="*/ 5398617 w 5947452"/>
              <a:gd name="connsiteY80" fmla="*/ 950976 h 1207008"/>
              <a:gd name="connsiteX81" fmla="*/ 5427878 w 5947452"/>
              <a:gd name="connsiteY81" fmla="*/ 899769 h 1207008"/>
              <a:gd name="connsiteX82" fmla="*/ 5442508 w 5947452"/>
              <a:gd name="connsiteY82" fmla="*/ 848563 h 1207008"/>
              <a:gd name="connsiteX83" fmla="*/ 5449824 w 5947452"/>
              <a:gd name="connsiteY83" fmla="*/ 819302 h 1207008"/>
              <a:gd name="connsiteX84" fmla="*/ 5566867 w 5947452"/>
              <a:gd name="connsiteY84" fmla="*/ 687628 h 1207008"/>
              <a:gd name="connsiteX85" fmla="*/ 5669280 w 5947452"/>
              <a:gd name="connsiteY85" fmla="*/ 607161 h 1207008"/>
              <a:gd name="connsiteX86" fmla="*/ 5771692 w 5947452"/>
              <a:gd name="connsiteY86" fmla="*/ 490118 h 1207008"/>
              <a:gd name="connsiteX87" fmla="*/ 5800953 w 5947452"/>
              <a:gd name="connsiteY87" fmla="*/ 453542 h 1207008"/>
              <a:gd name="connsiteX88" fmla="*/ 5822899 w 5947452"/>
              <a:gd name="connsiteY88" fmla="*/ 431596 h 1207008"/>
              <a:gd name="connsiteX89" fmla="*/ 5852160 w 5947452"/>
              <a:gd name="connsiteY89" fmla="*/ 373075 h 1207008"/>
              <a:gd name="connsiteX90" fmla="*/ 5866790 w 5947452"/>
              <a:gd name="connsiteY90" fmla="*/ 343814 h 1207008"/>
              <a:gd name="connsiteX91" fmla="*/ 5881420 w 5947452"/>
              <a:gd name="connsiteY91" fmla="*/ 307238 h 1207008"/>
              <a:gd name="connsiteX92" fmla="*/ 5903366 w 5947452"/>
              <a:gd name="connsiteY92" fmla="*/ 277977 h 1207008"/>
              <a:gd name="connsiteX93" fmla="*/ 5932627 w 5947452"/>
              <a:gd name="connsiteY93" fmla="*/ 212140 h 1207008"/>
              <a:gd name="connsiteX94" fmla="*/ 5932627 w 5947452"/>
              <a:gd name="connsiteY94" fmla="*/ 14630 h 1207008"/>
              <a:gd name="connsiteX95" fmla="*/ 5910681 w 5947452"/>
              <a:gd name="connsiteY95" fmla="*/ 7315 h 1207008"/>
              <a:gd name="connsiteX96" fmla="*/ 5874105 w 5947452"/>
              <a:gd name="connsiteY96" fmla="*/ 0 h 120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5947452" h="1207008">
                <a:moveTo>
                  <a:pt x="299923" y="80467"/>
                </a:moveTo>
                <a:cubicBezTo>
                  <a:pt x="272340" y="85983"/>
                  <a:pt x="247533" y="91354"/>
                  <a:pt x="219456" y="95097"/>
                </a:cubicBezTo>
                <a:cubicBezTo>
                  <a:pt x="85196" y="112998"/>
                  <a:pt x="211459" y="92771"/>
                  <a:pt x="109728" y="109728"/>
                </a:cubicBezTo>
                <a:cubicBezTo>
                  <a:pt x="104851" y="124358"/>
                  <a:pt x="98837" y="138658"/>
                  <a:pt x="95097" y="153619"/>
                </a:cubicBezTo>
                <a:cubicBezTo>
                  <a:pt x="92659" y="163373"/>
                  <a:pt x="91312" y="173466"/>
                  <a:pt x="87782" y="182880"/>
                </a:cubicBezTo>
                <a:cubicBezTo>
                  <a:pt x="83953" y="193090"/>
                  <a:pt x="77448" y="202117"/>
                  <a:pt x="73152" y="212140"/>
                </a:cubicBezTo>
                <a:cubicBezTo>
                  <a:pt x="70114" y="219228"/>
                  <a:pt x="67954" y="226672"/>
                  <a:pt x="65836" y="234086"/>
                </a:cubicBezTo>
                <a:cubicBezTo>
                  <a:pt x="63074" y="243753"/>
                  <a:pt x="62481" y="254106"/>
                  <a:pt x="58521" y="263347"/>
                </a:cubicBezTo>
                <a:cubicBezTo>
                  <a:pt x="55058" y="271428"/>
                  <a:pt x="48768" y="277977"/>
                  <a:pt x="43891" y="285292"/>
                </a:cubicBezTo>
                <a:cubicBezTo>
                  <a:pt x="40189" y="314911"/>
                  <a:pt x="34312" y="364707"/>
                  <a:pt x="29260" y="395020"/>
                </a:cubicBezTo>
                <a:cubicBezTo>
                  <a:pt x="27216" y="407284"/>
                  <a:pt x="24383" y="419404"/>
                  <a:pt x="21945" y="431596"/>
                </a:cubicBezTo>
                <a:cubicBezTo>
                  <a:pt x="19507" y="460857"/>
                  <a:pt x="18986" y="490341"/>
                  <a:pt x="14630" y="519379"/>
                </a:cubicBezTo>
                <a:cubicBezTo>
                  <a:pt x="11647" y="539264"/>
                  <a:pt x="0" y="577900"/>
                  <a:pt x="0" y="577900"/>
                </a:cubicBezTo>
                <a:cubicBezTo>
                  <a:pt x="3679" y="614693"/>
                  <a:pt x="6380" y="657820"/>
                  <a:pt x="14630" y="694944"/>
                </a:cubicBezTo>
                <a:cubicBezTo>
                  <a:pt x="16303" y="702471"/>
                  <a:pt x="19827" y="709475"/>
                  <a:pt x="21945" y="716889"/>
                </a:cubicBezTo>
                <a:cubicBezTo>
                  <a:pt x="32508" y="753860"/>
                  <a:pt x="24371" y="746133"/>
                  <a:pt x="51206" y="782726"/>
                </a:cubicBezTo>
                <a:cubicBezTo>
                  <a:pt x="69673" y="807907"/>
                  <a:pt x="90992" y="830896"/>
                  <a:pt x="109728" y="855878"/>
                </a:cubicBezTo>
                <a:cubicBezTo>
                  <a:pt x="136948" y="892173"/>
                  <a:pt x="121529" y="878376"/>
                  <a:pt x="153619" y="899769"/>
                </a:cubicBezTo>
                <a:cubicBezTo>
                  <a:pt x="159056" y="916080"/>
                  <a:pt x="165018" y="937417"/>
                  <a:pt x="175564" y="950976"/>
                </a:cubicBezTo>
                <a:cubicBezTo>
                  <a:pt x="186150" y="964586"/>
                  <a:pt x="199948" y="975360"/>
                  <a:pt x="212140" y="987552"/>
                </a:cubicBezTo>
                <a:cubicBezTo>
                  <a:pt x="217017" y="992429"/>
                  <a:pt x="222945" y="996443"/>
                  <a:pt x="226771" y="1002182"/>
                </a:cubicBezTo>
                <a:cubicBezTo>
                  <a:pt x="245606" y="1030433"/>
                  <a:pt x="263201" y="1063043"/>
                  <a:pt x="292608" y="1082649"/>
                </a:cubicBezTo>
                <a:cubicBezTo>
                  <a:pt x="308664" y="1093354"/>
                  <a:pt x="325248" y="1105721"/>
                  <a:pt x="343814" y="1111910"/>
                </a:cubicBezTo>
                <a:cubicBezTo>
                  <a:pt x="363355" y="1118423"/>
                  <a:pt x="425468" y="1125046"/>
                  <a:pt x="438912" y="1126540"/>
                </a:cubicBezTo>
                <a:cubicBezTo>
                  <a:pt x="529075" y="1136558"/>
                  <a:pt x="528789" y="1134840"/>
                  <a:pt x="636422" y="1141171"/>
                </a:cubicBezTo>
                <a:lnTo>
                  <a:pt x="797356" y="1133856"/>
                </a:lnTo>
                <a:cubicBezTo>
                  <a:pt x="868057" y="1131083"/>
                  <a:pt x="938857" y="1130577"/>
                  <a:pt x="1009497" y="1126540"/>
                </a:cubicBezTo>
                <a:cubicBezTo>
                  <a:pt x="1024305" y="1125694"/>
                  <a:pt x="1038637" y="1120778"/>
                  <a:pt x="1053388" y="1119225"/>
                </a:cubicBezTo>
                <a:cubicBezTo>
                  <a:pt x="1085006" y="1115897"/>
                  <a:pt x="1116787" y="1114348"/>
                  <a:pt x="1148486" y="1111910"/>
                </a:cubicBezTo>
                <a:cubicBezTo>
                  <a:pt x="1162395" y="1109128"/>
                  <a:pt x="1192014" y="1104777"/>
                  <a:pt x="1207008" y="1097280"/>
                </a:cubicBezTo>
                <a:cubicBezTo>
                  <a:pt x="1214872" y="1093348"/>
                  <a:pt x="1220612" y="1085429"/>
                  <a:pt x="1228953" y="1082649"/>
                </a:cubicBezTo>
                <a:cubicBezTo>
                  <a:pt x="1243024" y="1077959"/>
                  <a:pt x="1258214" y="1077772"/>
                  <a:pt x="1272844" y="1075334"/>
                </a:cubicBezTo>
                <a:cubicBezTo>
                  <a:pt x="1334840" y="1044337"/>
                  <a:pt x="1284564" y="1064813"/>
                  <a:pt x="1404518" y="1053388"/>
                </a:cubicBezTo>
                <a:cubicBezTo>
                  <a:pt x="1421682" y="1051753"/>
                  <a:pt x="1438577" y="1047878"/>
                  <a:pt x="1455724" y="1046073"/>
                </a:cubicBezTo>
                <a:cubicBezTo>
                  <a:pt x="1484925" y="1042999"/>
                  <a:pt x="1514246" y="1041196"/>
                  <a:pt x="1543507" y="1038758"/>
                </a:cubicBezTo>
                <a:cubicBezTo>
                  <a:pt x="1635315" y="1020397"/>
                  <a:pt x="1508026" y="1044260"/>
                  <a:pt x="1682496" y="1024128"/>
                </a:cubicBezTo>
                <a:cubicBezTo>
                  <a:pt x="1711965" y="1020728"/>
                  <a:pt x="1770278" y="1009497"/>
                  <a:pt x="1770278" y="1009497"/>
                </a:cubicBezTo>
                <a:cubicBezTo>
                  <a:pt x="1828800" y="1011935"/>
                  <a:pt x="1887271" y="1016812"/>
                  <a:pt x="1945843" y="1016812"/>
                </a:cubicBezTo>
                <a:cubicBezTo>
                  <a:pt x="2000196" y="1016812"/>
                  <a:pt x="2145475" y="1006430"/>
                  <a:pt x="2209190" y="1002182"/>
                </a:cubicBezTo>
                <a:cubicBezTo>
                  <a:pt x="2245328" y="996159"/>
                  <a:pt x="2291069" y="987552"/>
                  <a:pt x="2326233" y="987552"/>
                </a:cubicBezTo>
                <a:cubicBezTo>
                  <a:pt x="2387242" y="987552"/>
                  <a:pt x="2448153" y="992429"/>
                  <a:pt x="2509113" y="994867"/>
                </a:cubicBezTo>
                <a:lnTo>
                  <a:pt x="2553004" y="1002182"/>
                </a:lnTo>
                <a:cubicBezTo>
                  <a:pt x="2565237" y="1004406"/>
                  <a:pt x="2577208" y="1008260"/>
                  <a:pt x="2589580" y="1009497"/>
                </a:cubicBezTo>
                <a:cubicBezTo>
                  <a:pt x="2626055" y="1013144"/>
                  <a:pt x="2662732" y="1014374"/>
                  <a:pt x="2699308" y="1016812"/>
                </a:cubicBezTo>
                <a:cubicBezTo>
                  <a:pt x="2767583" y="1014374"/>
                  <a:pt x="2835926" y="1013394"/>
                  <a:pt x="2904134" y="1009497"/>
                </a:cubicBezTo>
                <a:cubicBezTo>
                  <a:pt x="2921348" y="1008513"/>
                  <a:pt x="2938176" y="1003817"/>
                  <a:pt x="2955340" y="1002182"/>
                </a:cubicBezTo>
                <a:cubicBezTo>
                  <a:pt x="2989410" y="998937"/>
                  <a:pt x="3023669" y="997965"/>
                  <a:pt x="3057753" y="994867"/>
                </a:cubicBezTo>
                <a:cubicBezTo>
                  <a:pt x="3077331" y="993087"/>
                  <a:pt x="3096697" y="989332"/>
                  <a:pt x="3116275" y="987552"/>
                </a:cubicBezTo>
                <a:cubicBezTo>
                  <a:pt x="3160755" y="983508"/>
                  <a:pt x="3295234" y="975452"/>
                  <a:pt x="3335731" y="972921"/>
                </a:cubicBezTo>
                <a:cubicBezTo>
                  <a:pt x="3406445" y="975359"/>
                  <a:pt x="3477425" y="973631"/>
                  <a:pt x="3547872" y="980236"/>
                </a:cubicBezTo>
                <a:cubicBezTo>
                  <a:pt x="3556625" y="981057"/>
                  <a:pt x="3561736" y="991404"/>
                  <a:pt x="3569817" y="994867"/>
                </a:cubicBezTo>
                <a:cubicBezTo>
                  <a:pt x="3579058" y="998827"/>
                  <a:pt x="3589540" y="999003"/>
                  <a:pt x="3599078" y="1002182"/>
                </a:cubicBezTo>
                <a:cubicBezTo>
                  <a:pt x="3611535" y="1006334"/>
                  <a:pt x="3622859" y="1013859"/>
                  <a:pt x="3635654" y="1016812"/>
                </a:cubicBezTo>
                <a:cubicBezTo>
                  <a:pt x="3654810" y="1021233"/>
                  <a:pt x="3674784" y="1020896"/>
                  <a:pt x="3694176" y="1024128"/>
                </a:cubicBezTo>
                <a:cubicBezTo>
                  <a:pt x="3708009" y="1026434"/>
                  <a:pt x="3731468" y="1033540"/>
                  <a:pt x="3745382" y="1038758"/>
                </a:cubicBezTo>
                <a:cubicBezTo>
                  <a:pt x="3757677" y="1043369"/>
                  <a:pt x="3769219" y="1050203"/>
                  <a:pt x="3781958" y="1053388"/>
                </a:cubicBezTo>
                <a:cubicBezTo>
                  <a:pt x="3798685" y="1057570"/>
                  <a:pt x="3816095" y="1058265"/>
                  <a:pt x="3833164" y="1060704"/>
                </a:cubicBezTo>
                <a:cubicBezTo>
                  <a:pt x="3863621" y="1070856"/>
                  <a:pt x="3852845" y="1068272"/>
                  <a:pt x="3891686" y="1075334"/>
                </a:cubicBezTo>
                <a:cubicBezTo>
                  <a:pt x="3906279" y="1077987"/>
                  <a:pt x="3921188" y="1079052"/>
                  <a:pt x="3935577" y="1082649"/>
                </a:cubicBezTo>
                <a:cubicBezTo>
                  <a:pt x="4051499" y="1111630"/>
                  <a:pt x="3908511" y="1085454"/>
                  <a:pt x="4023360" y="1104595"/>
                </a:cubicBezTo>
                <a:cubicBezTo>
                  <a:pt x="4030675" y="1109472"/>
                  <a:pt x="4037043" y="1116221"/>
                  <a:pt x="4045305" y="1119225"/>
                </a:cubicBezTo>
                <a:cubicBezTo>
                  <a:pt x="4125812" y="1148501"/>
                  <a:pt x="4078204" y="1122876"/>
                  <a:pt x="4133088" y="1141171"/>
                </a:cubicBezTo>
                <a:cubicBezTo>
                  <a:pt x="4140403" y="1143609"/>
                  <a:pt x="4147813" y="1145779"/>
                  <a:pt x="4155033" y="1148486"/>
                </a:cubicBezTo>
                <a:cubicBezTo>
                  <a:pt x="4167328" y="1153097"/>
                  <a:pt x="4178870" y="1159931"/>
                  <a:pt x="4191609" y="1163116"/>
                </a:cubicBezTo>
                <a:cubicBezTo>
                  <a:pt x="4207976" y="1167208"/>
                  <a:pt x="4298286" y="1176656"/>
                  <a:pt x="4308652" y="1177747"/>
                </a:cubicBezTo>
                <a:cubicBezTo>
                  <a:pt x="4552189" y="1203382"/>
                  <a:pt x="4455612" y="1195857"/>
                  <a:pt x="4645152" y="1207008"/>
                </a:cubicBezTo>
                <a:lnTo>
                  <a:pt x="4710988" y="1199692"/>
                </a:lnTo>
                <a:cubicBezTo>
                  <a:pt x="4735359" y="1197127"/>
                  <a:pt x="4759919" y="1196103"/>
                  <a:pt x="4784140" y="1192377"/>
                </a:cubicBezTo>
                <a:cubicBezTo>
                  <a:pt x="4791761" y="1191205"/>
                  <a:pt x="4798559" y="1186735"/>
                  <a:pt x="4806086" y="1185062"/>
                </a:cubicBezTo>
                <a:cubicBezTo>
                  <a:pt x="4820565" y="1181845"/>
                  <a:pt x="4835433" y="1180656"/>
                  <a:pt x="4849977" y="1177747"/>
                </a:cubicBezTo>
                <a:cubicBezTo>
                  <a:pt x="4859836" y="1175775"/>
                  <a:pt x="4869484" y="1172870"/>
                  <a:pt x="4879238" y="1170432"/>
                </a:cubicBezTo>
                <a:cubicBezTo>
                  <a:pt x="4888992" y="1165555"/>
                  <a:pt x="4897978" y="1158670"/>
                  <a:pt x="4908499" y="1155801"/>
                </a:cubicBezTo>
                <a:cubicBezTo>
                  <a:pt x="4927223" y="1150694"/>
                  <a:pt x="5023194" y="1142137"/>
                  <a:pt x="5032857" y="1141171"/>
                </a:cubicBezTo>
                <a:cubicBezTo>
                  <a:pt x="5042611" y="1138733"/>
                  <a:pt x="5052142" y="1135103"/>
                  <a:pt x="5062118" y="1133856"/>
                </a:cubicBezTo>
                <a:cubicBezTo>
                  <a:pt x="5133931" y="1124879"/>
                  <a:pt x="5133117" y="1132564"/>
                  <a:pt x="5186476" y="1119225"/>
                </a:cubicBezTo>
                <a:cubicBezTo>
                  <a:pt x="5267199" y="1099045"/>
                  <a:pt x="5133033" y="1128676"/>
                  <a:pt x="5237683" y="1097280"/>
                </a:cubicBezTo>
                <a:cubicBezTo>
                  <a:pt x="5251890" y="1093018"/>
                  <a:pt x="5266944" y="1092403"/>
                  <a:pt x="5281574" y="1089964"/>
                </a:cubicBezTo>
                <a:cubicBezTo>
                  <a:pt x="5288889" y="1085087"/>
                  <a:pt x="5297303" y="1081551"/>
                  <a:pt x="5303520" y="1075334"/>
                </a:cubicBezTo>
                <a:cubicBezTo>
                  <a:pt x="5312141" y="1066713"/>
                  <a:pt x="5318379" y="1055994"/>
                  <a:pt x="5325465" y="1046073"/>
                </a:cubicBezTo>
                <a:cubicBezTo>
                  <a:pt x="5344458" y="1019483"/>
                  <a:pt x="5338151" y="1023536"/>
                  <a:pt x="5362041" y="994867"/>
                </a:cubicBezTo>
                <a:cubicBezTo>
                  <a:pt x="5381568" y="971435"/>
                  <a:pt x="5379118" y="986073"/>
                  <a:pt x="5398617" y="950976"/>
                </a:cubicBezTo>
                <a:cubicBezTo>
                  <a:pt x="5430853" y="892952"/>
                  <a:pt x="5396062" y="931587"/>
                  <a:pt x="5427878" y="899769"/>
                </a:cubicBezTo>
                <a:cubicBezTo>
                  <a:pt x="5450733" y="808345"/>
                  <a:pt x="5421529" y="921984"/>
                  <a:pt x="5442508" y="848563"/>
                </a:cubicBezTo>
                <a:cubicBezTo>
                  <a:pt x="5445270" y="838896"/>
                  <a:pt x="5444758" y="827986"/>
                  <a:pt x="5449824" y="819302"/>
                </a:cubicBezTo>
                <a:cubicBezTo>
                  <a:pt x="5475573" y="775160"/>
                  <a:pt x="5531389" y="718671"/>
                  <a:pt x="5566867" y="687628"/>
                </a:cubicBezTo>
                <a:cubicBezTo>
                  <a:pt x="5599540" y="659039"/>
                  <a:pt x="5638028" y="637297"/>
                  <a:pt x="5669280" y="607161"/>
                </a:cubicBezTo>
                <a:cubicBezTo>
                  <a:pt x="5706597" y="571176"/>
                  <a:pt x="5737954" y="529479"/>
                  <a:pt x="5771692" y="490118"/>
                </a:cubicBezTo>
                <a:cubicBezTo>
                  <a:pt x="5781853" y="478263"/>
                  <a:pt x="5789913" y="464582"/>
                  <a:pt x="5800953" y="453542"/>
                </a:cubicBezTo>
                <a:cubicBezTo>
                  <a:pt x="5808268" y="446227"/>
                  <a:pt x="5816692" y="439872"/>
                  <a:pt x="5822899" y="431596"/>
                </a:cubicBezTo>
                <a:cubicBezTo>
                  <a:pt x="5854687" y="389212"/>
                  <a:pt x="5837161" y="408072"/>
                  <a:pt x="5852160" y="373075"/>
                </a:cubicBezTo>
                <a:cubicBezTo>
                  <a:pt x="5856456" y="363052"/>
                  <a:pt x="5862361" y="353779"/>
                  <a:pt x="5866790" y="343814"/>
                </a:cubicBezTo>
                <a:cubicBezTo>
                  <a:pt x="5872123" y="331815"/>
                  <a:pt x="5875043" y="318717"/>
                  <a:pt x="5881420" y="307238"/>
                </a:cubicBezTo>
                <a:cubicBezTo>
                  <a:pt x="5887341" y="296580"/>
                  <a:pt x="5896051" y="287731"/>
                  <a:pt x="5903366" y="277977"/>
                </a:cubicBezTo>
                <a:cubicBezTo>
                  <a:pt x="5920776" y="225745"/>
                  <a:pt x="5909441" y="246918"/>
                  <a:pt x="5932627" y="212140"/>
                </a:cubicBezTo>
                <a:cubicBezTo>
                  <a:pt x="5951197" y="137860"/>
                  <a:pt x="5953557" y="140210"/>
                  <a:pt x="5932627" y="14630"/>
                </a:cubicBezTo>
                <a:cubicBezTo>
                  <a:pt x="5931359" y="7024"/>
                  <a:pt x="5917996" y="9753"/>
                  <a:pt x="5910681" y="7315"/>
                </a:cubicBezTo>
                <a:cubicBezTo>
                  <a:pt x="5876131" y="15952"/>
                  <a:pt x="5885916" y="23622"/>
                  <a:pt x="5874105" y="0"/>
                </a:cubicBez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35" name="Freeform 26634"/>
          <p:cNvSpPr/>
          <p:nvPr/>
        </p:nvSpPr>
        <p:spPr>
          <a:xfrm>
            <a:off x="4936884" y="1353312"/>
            <a:ext cx="2583142" cy="2509114"/>
          </a:xfrm>
          <a:custGeom>
            <a:avLst/>
            <a:gdLst>
              <a:gd name="connsiteX0" fmla="*/ 2539250 w 2583142"/>
              <a:gd name="connsiteY0" fmla="*/ 2509114 h 2509114"/>
              <a:gd name="connsiteX1" fmla="*/ 2531935 w 2583142"/>
              <a:gd name="connsiteY1" fmla="*/ 2472538 h 2509114"/>
              <a:gd name="connsiteX2" fmla="*/ 2517305 w 2583142"/>
              <a:gd name="connsiteY2" fmla="*/ 2370125 h 2509114"/>
              <a:gd name="connsiteX3" fmla="*/ 2524620 w 2583142"/>
              <a:gd name="connsiteY3" fmla="*/ 2011680 h 2509114"/>
              <a:gd name="connsiteX4" fmla="*/ 2509990 w 2583142"/>
              <a:gd name="connsiteY4" fmla="*/ 1770278 h 2509114"/>
              <a:gd name="connsiteX5" fmla="*/ 2524620 w 2583142"/>
              <a:gd name="connsiteY5" fmla="*/ 1558138 h 2509114"/>
              <a:gd name="connsiteX6" fmla="*/ 2531935 w 2583142"/>
              <a:gd name="connsiteY6" fmla="*/ 1506931 h 2509114"/>
              <a:gd name="connsiteX7" fmla="*/ 2546566 w 2583142"/>
              <a:gd name="connsiteY7" fmla="*/ 1463040 h 2509114"/>
              <a:gd name="connsiteX8" fmla="*/ 2553881 w 2583142"/>
              <a:gd name="connsiteY8" fmla="*/ 1404518 h 2509114"/>
              <a:gd name="connsiteX9" fmla="*/ 2561196 w 2583142"/>
              <a:gd name="connsiteY9" fmla="*/ 1360627 h 2509114"/>
              <a:gd name="connsiteX10" fmla="*/ 2575826 w 2583142"/>
              <a:gd name="connsiteY10" fmla="*/ 790042 h 2509114"/>
              <a:gd name="connsiteX11" fmla="*/ 2583142 w 2583142"/>
              <a:gd name="connsiteY11" fmla="*/ 731520 h 2509114"/>
              <a:gd name="connsiteX12" fmla="*/ 2568511 w 2583142"/>
              <a:gd name="connsiteY12" fmla="*/ 175565 h 2509114"/>
              <a:gd name="connsiteX13" fmla="*/ 2553881 w 2583142"/>
              <a:gd name="connsiteY13" fmla="*/ 124358 h 2509114"/>
              <a:gd name="connsiteX14" fmla="*/ 2517305 w 2583142"/>
              <a:gd name="connsiteY14" fmla="*/ 95098 h 2509114"/>
              <a:gd name="connsiteX15" fmla="*/ 2502674 w 2583142"/>
              <a:gd name="connsiteY15" fmla="*/ 80467 h 2509114"/>
              <a:gd name="connsiteX16" fmla="*/ 2466098 w 2583142"/>
              <a:gd name="connsiteY16" fmla="*/ 73152 h 2509114"/>
              <a:gd name="connsiteX17" fmla="*/ 2422207 w 2583142"/>
              <a:gd name="connsiteY17" fmla="*/ 58522 h 2509114"/>
              <a:gd name="connsiteX18" fmla="*/ 2400262 w 2583142"/>
              <a:gd name="connsiteY18" fmla="*/ 51206 h 2509114"/>
              <a:gd name="connsiteX19" fmla="*/ 2371001 w 2583142"/>
              <a:gd name="connsiteY19" fmla="*/ 43891 h 2509114"/>
              <a:gd name="connsiteX20" fmla="*/ 2349055 w 2583142"/>
              <a:gd name="connsiteY20" fmla="*/ 36576 h 2509114"/>
              <a:gd name="connsiteX21" fmla="*/ 2312479 w 2583142"/>
              <a:gd name="connsiteY21" fmla="*/ 29261 h 2509114"/>
              <a:gd name="connsiteX22" fmla="*/ 2268588 w 2583142"/>
              <a:gd name="connsiteY22" fmla="*/ 14630 h 2509114"/>
              <a:gd name="connsiteX23" fmla="*/ 2246642 w 2583142"/>
              <a:gd name="connsiteY23" fmla="*/ 7315 h 2509114"/>
              <a:gd name="connsiteX24" fmla="*/ 2224697 w 2583142"/>
              <a:gd name="connsiteY24" fmla="*/ 0 h 2509114"/>
              <a:gd name="connsiteX25" fmla="*/ 1302982 w 2583142"/>
              <a:gd name="connsiteY25" fmla="*/ 7315 h 2509114"/>
              <a:gd name="connsiteX26" fmla="*/ 1200569 w 2583142"/>
              <a:gd name="connsiteY26" fmla="*/ 14630 h 2509114"/>
              <a:gd name="connsiteX27" fmla="*/ 1061580 w 2583142"/>
              <a:gd name="connsiteY27" fmla="*/ 29261 h 2509114"/>
              <a:gd name="connsiteX28" fmla="*/ 666559 w 2583142"/>
              <a:gd name="connsiteY28" fmla="*/ 36576 h 2509114"/>
              <a:gd name="connsiteX29" fmla="*/ 549516 w 2583142"/>
              <a:gd name="connsiteY29" fmla="*/ 51206 h 2509114"/>
              <a:gd name="connsiteX30" fmla="*/ 490994 w 2583142"/>
              <a:gd name="connsiteY30" fmla="*/ 65837 h 2509114"/>
              <a:gd name="connsiteX31" fmla="*/ 432473 w 2583142"/>
              <a:gd name="connsiteY31" fmla="*/ 95098 h 2509114"/>
              <a:gd name="connsiteX32" fmla="*/ 359321 w 2583142"/>
              <a:gd name="connsiteY32" fmla="*/ 124358 h 2509114"/>
              <a:gd name="connsiteX33" fmla="*/ 337375 w 2583142"/>
              <a:gd name="connsiteY33" fmla="*/ 131674 h 2509114"/>
              <a:gd name="connsiteX34" fmla="*/ 256908 w 2583142"/>
              <a:gd name="connsiteY34" fmla="*/ 197510 h 2509114"/>
              <a:gd name="connsiteX35" fmla="*/ 242278 w 2583142"/>
              <a:gd name="connsiteY35" fmla="*/ 219456 h 2509114"/>
              <a:gd name="connsiteX36" fmla="*/ 220332 w 2583142"/>
              <a:gd name="connsiteY36" fmla="*/ 299923 h 2509114"/>
              <a:gd name="connsiteX37" fmla="*/ 191071 w 2583142"/>
              <a:gd name="connsiteY37" fmla="*/ 365760 h 2509114"/>
              <a:gd name="connsiteX38" fmla="*/ 183756 w 2583142"/>
              <a:gd name="connsiteY38" fmla="*/ 409651 h 2509114"/>
              <a:gd name="connsiteX39" fmla="*/ 176441 w 2583142"/>
              <a:gd name="connsiteY39" fmla="*/ 468173 h 2509114"/>
              <a:gd name="connsiteX40" fmla="*/ 161810 w 2583142"/>
              <a:gd name="connsiteY40" fmla="*/ 504749 h 2509114"/>
              <a:gd name="connsiteX41" fmla="*/ 154495 w 2583142"/>
              <a:gd name="connsiteY41" fmla="*/ 548640 h 2509114"/>
              <a:gd name="connsiteX42" fmla="*/ 147180 w 2583142"/>
              <a:gd name="connsiteY42" fmla="*/ 570586 h 2509114"/>
              <a:gd name="connsiteX43" fmla="*/ 139865 w 2583142"/>
              <a:gd name="connsiteY43" fmla="*/ 607162 h 2509114"/>
              <a:gd name="connsiteX44" fmla="*/ 125234 w 2583142"/>
              <a:gd name="connsiteY44" fmla="*/ 651053 h 2509114"/>
              <a:gd name="connsiteX45" fmla="*/ 110604 w 2583142"/>
              <a:gd name="connsiteY45" fmla="*/ 768096 h 2509114"/>
              <a:gd name="connsiteX46" fmla="*/ 95974 w 2583142"/>
              <a:gd name="connsiteY46" fmla="*/ 811987 h 2509114"/>
              <a:gd name="connsiteX47" fmla="*/ 88658 w 2583142"/>
              <a:gd name="connsiteY47" fmla="*/ 885139 h 2509114"/>
              <a:gd name="connsiteX48" fmla="*/ 81343 w 2583142"/>
              <a:gd name="connsiteY48" fmla="*/ 907085 h 2509114"/>
              <a:gd name="connsiteX49" fmla="*/ 66713 w 2583142"/>
              <a:gd name="connsiteY49" fmla="*/ 980237 h 2509114"/>
              <a:gd name="connsiteX50" fmla="*/ 52082 w 2583142"/>
              <a:gd name="connsiteY50" fmla="*/ 1002182 h 2509114"/>
              <a:gd name="connsiteX51" fmla="*/ 44767 w 2583142"/>
              <a:gd name="connsiteY51" fmla="*/ 1031443 h 2509114"/>
              <a:gd name="connsiteX52" fmla="*/ 30137 w 2583142"/>
              <a:gd name="connsiteY52" fmla="*/ 1075334 h 2509114"/>
              <a:gd name="connsiteX53" fmla="*/ 8191 w 2583142"/>
              <a:gd name="connsiteY53" fmla="*/ 1148486 h 2509114"/>
              <a:gd name="connsiteX54" fmla="*/ 876 w 2583142"/>
              <a:gd name="connsiteY54" fmla="*/ 1360627 h 250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583142" h="2509114">
                <a:moveTo>
                  <a:pt x="2539250" y="2509114"/>
                </a:moveTo>
                <a:cubicBezTo>
                  <a:pt x="2536812" y="2496922"/>
                  <a:pt x="2533874" y="2484819"/>
                  <a:pt x="2531935" y="2472538"/>
                </a:cubicBezTo>
                <a:cubicBezTo>
                  <a:pt x="2526557" y="2438476"/>
                  <a:pt x="2517305" y="2370125"/>
                  <a:pt x="2517305" y="2370125"/>
                </a:cubicBezTo>
                <a:cubicBezTo>
                  <a:pt x="2519743" y="2250643"/>
                  <a:pt x="2524620" y="2131187"/>
                  <a:pt x="2524620" y="2011680"/>
                </a:cubicBezTo>
                <a:cubicBezTo>
                  <a:pt x="2524620" y="1888164"/>
                  <a:pt x="2520669" y="1866391"/>
                  <a:pt x="2509990" y="1770278"/>
                </a:cubicBezTo>
                <a:cubicBezTo>
                  <a:pt x="2522743" y="1464187"/>
                  <a:pt x="2504774" y="1677219"/>
                  <a:pt x="2524620" y="1558138"/>
                </a:cubicBezTo>
                <a:cubicBezTo>
                  <a:pt x="2527455" y="1541130"/>
                  <a:pt x="2528058" y="1523732"/>
                  <a:pt x="2531935" y="1506931"/>
                </a:cubicBezTo>
                <a:cubicBezTo>
                  <a:pt x="2535403" y="1491904"/>
                  <a:pt x="2546566" y="1463040"/>
                  <a:pt x="2546566" y="1463040"/>
                </a:cubicBezTo>
                <a:cubicBezTo>
                  <a:pt x="2549004" y="1443533"/>
                  <a:pt x="2551101" y="1423980"/>
                  <a:pt x="2553881" y="1404518"/>
                </a:cubicBezTo>
                <a:cubicBezTo>
                  <a:pt x="2555979" y="1389835"/>
                  <a:pt x="2560766" y="1375453"/>
                  <a:pt x="2561196" y="1360627"/>
                </a:cubicBezTo>
                <a:cubicBezTo>
                  <a:pt x="2567692" y="1136508"/>
                  <a:pt x="2558626" y="987839"/>
                  <a:pt x="2575826" y="790042"/>
                </a:cubicBezTo>
                <a:cubicBezTo>
                  <a:pt x="2577529" y="770457"/>
                  <a:pt x="2580703" y="751027"/>
                  <a:pt x="2583142" y="731520"/>
                </a:cubicBezTo>
                <a:cubicBezTo>
                  <a:pt x="2581990" y="669321"/>
                  <a:pt x="2578887" y="310456"/>
                  <a:pt x="2568511" y="175565"/>
                </a:cubicBezTo>
                <a:cubicBezTo>
                  <a:pt x="2568230" y="171908"/>
                  <a:pt x="2557546" y="130466"/>
                  <a:pt x="2553881" y="124358"/>
                </a:cubicBezTo>
                <a:cubicBezTo>
                  <a:pt x="2545730" y="110773"/>
                  <a:pt x="2528804" y="104297"/>
                  <a:pt x="2517305" y="95098"/>
                </a:cubicBezTo>
                <a:cubicBezTo>
                  <a:pt x="2511919" y="90789"/>
                  <a:pt x="2509013" y="83184"/>
                  <a:pt x="2502674" y="80467"/>
                </a:cubicBezTo>
                <a:cubicBezTo>
                  <a:pt x="2491246" y="75569"/>
                  <a:pt x="2478093" y="76423"/>
                  <a:pt x="2466098" y="73152"/>
                </a:cubicBezTo>
                <a:cubicBezTo>
                  <a:pt x="2451220" y="69094"/>
                  <a:pt x="2436837" y="63399"/>
                  <a:pt x="2422207" y="58522"/>
                </a:cubicBezTo>
                <a:cubicBezTo>
                  <a:pt x="2414892" y="56084"/>
                  <a:pt x="2407743" y="53076"/>
                  <a:pt x="2400262" y="51206"/>
                </a:cubicBezTo>
                <a:cubicBezTo>
                  <a:pt x="2390508" y="48768"/>
                  <a:pt x="2380668" y="46653"/>
                  <a:pt x="2371001" y="43891"/>
                </a:cubicBezTo>
                <a:cubicBezTo>
                  <a:pt x="2363587" y="41773"/>
                  <a:pt x="2356536" y="38446"/>
                  <a:pt x="2349055" y="36576"/>
                </a:cubicBezTo>
                <a:cubicBezTo>
                  <a:pt x="2336993" y="33561"/>
                  <a:pt x="2324474" y="32533"/>
                  <a:pt x="2312479" y="29261"/>
                </a:cubicBezTo>
                <a:cubicBezTo>
                  <a:pt x="2297601" y="25203"/>
                  <a:pt x="2283218" y="19507"/>
                  <a:pt x="2268588" y="14630"/>
                </a:cubicBezTo>
                <a:lnTo>
                  <a:pt x="2246642" y="7315"/>
                </a:lnTo>
                <a:lnTo>
                  <a:pt x="2224697" y="0"/>
                </a:lnTo>
                <a:lnTo>
                  <a:pt x="1302982" y="7315"/>
                </a:lnTo>
                <a:cubicBezTo>
                  <a:pt x="1268761" y="7804"/>
                  <a:pt x="1234639" y="11385"/>
                  <a:pt x="1200569" y="14630"/>
                </a:cubicBezTo>
                <a:cubicBezTo>
                  <a:pt x="1111752" y="23089"/>
                  <a:pt x="1181093" y="25640"/>
                  <a:pt x="1061580" y="29261"/>
                </a:cubicBezTo>
                <a:cubicBezTo>
                  <a:pt x="929944" y="33250"/>
                  <a:pt x="798233" y="34138"/>
                  <a:pt x="666559" y="36576"/>
                </a:cubicBezTo>
                <a:cubicBezTo>
                  <a:pt x="625509" y="40681"/>
                  <a:pt x="589217" y="42699"/>
                  <a:pt x="549516" y="51206"/>
                </a:cubicBezTo>
                <a:cubicBezTo>
                  <a:pt x="529855" y="55419"/>
                  <a:pt x="490994" y="65837"/>
                  <a:pt x="490994" y="65837"/>
                </a:cubicBezTo>
                <a:cubicBezTo>
                  <a:pt x="471487" y="75591"/>
                  <a:pt x="453163" y="88201"/>
                  <a:pt x="432473" y="95098"/>
                </a:cubicBezTo>
                <a:cubicBezTo>
                  <a:pt x="332588" y="128392"/>
                  <a:pt x="434654" y="92072"/>
                  <a:pt x="359321" y="124358"/>
                </a:cubicBezTo>
                <a:cubicBezTo>
                  <a:pt x="352233" y="127396"/>
                  <a:pt x="344272" y="128225"/>
                  <a:pt x="337375" y="131674"/>
                </a:cubicBezTo>
                <a:cubicBezTo>
                  <a:pt x="307024" y="146850"/>
                  <a:pt x="275976" y="168907"/>
                  <a:pt x="256908" y="197510"/>
                </a:cubicBezTo>
                <a:cubicBezTo>
                  <a:pt x="252031" y="204825"/>
                  <a:pt x="245849" y="211422"/>
                  <a:pt x="242278" y="219456"/>
                </a:cubicBezTo>
                <a:cubicBezTo>
                  <a:pt x="216834" y="276704"/>
                  <a:pt x="236219" y="246966"/>
                  <a:pt x="220332" y="299923"/>
                </a:cubicBezTo>
                <a:cubicBezTo>
                  <a:pt x="213326" y="323277"/>
                  <a:pt x="201880" y="344143"/>
                  <a:pt x="191071" y="365760"/>
                </a:cubicBezTo>
                <a:cubicBezTo>
                  <a:pt x="188633" y="380390"/>
                  <a:pt x="185854" y="394968"/>
                  <a:pt x="183756" y="409651"/>
                </a:cubicBezTo>
                <a:cubicBezTo>
                  <a:pt x="180976" y="429113"/>
                  <a:pt x="180862" y="449017"/>
                  <a:pt x="176441" y="468173"/>
                </a:cubicBezTo>
                <a:cubicBezTo>
                  <a:pt x="173488" y="480968"/>
                  <a:pt x="166687" y="492557"/>
                  <a:pt x="161810" y="504749"/>
                </a:cubicBezTo>
                <a:cubicBezTo>
                  <a:pt x="159372" y="519379"/>
                  <a:pt x="157712" y="534161"/>
                  <a:pt x="154495" y="548640"/>
                </a:cubicBezTo>
                <a:cubicBezTo>
                  <a:pt x="152822" y="556167"/>
                  <a:pt x="149050" y="563105"/>
                  <a:pt x="147180" y="570586"/>
                </a:cubicBezTo>
                <a:cubicBezTo>
                  <a:pt x="144165" y="582648"/>
                  <a:pt x="143137" y="595167"/>
                  <a:pt x="139865" y="607162"/>
                </a:cubicBezTo>
                <a:cubicBezTo>
                  <a:pt x="135807" y="622040"/>
                  <a:pt x="125234" y="651053"/>
                  <a:pt x="125234" y="651053"/>
                </a:cubicBezTo>
                <a:cubicBezTo>
                  <a:pt x="120327" y="709934"/>
                  <a:pt x="123930" y="723676"/>
                  <a:pt x="110604" y="768096"/>
                </a:cubicBezTo>
                <a:cubicBezTo>
                  <a:pt x="106173" y="782867"/>
                  <a:pt x="95974" y="811987"/>
                  <a:pt x="95974" y="811987"/>
                </a:cubicBezTo>
                <a:cubicBezTo>
                  <a:pt x="93535" y="836371"/>
                  <a:pt x="92384" y="860918"/>
                  <a:pt x="88658" y="885139"/>
                </a:cubicBezTo>
                <a:cubicBezTo>
                  <a:pt x="87485" y="892760"/>
                  <a:pt x="83016" y="899558"/>
                  <a:pt x="81343" y="907085"/>
                </a:cubicBezTo>
                <a:cubicBezTo>
                  <a:pt x="78551" y="919649"/>
                  <a:pt x="73439" y="964544"/>
                  <a:pt x="66713" y="980237"/>
                </a:cubicBezTo>
                <a:cubicBezTo>
                  <a:pt x="63250" y="988318"/>
                  <a:pt x="56959" y="994867"/>
                  <a:pt x="52082" y="1002182"/>
                </a:cubicBezTo>
                <a:cubicBezTo>
                  <a:pt x="49644" y="1011936"/>
                  <a:pt x="47656" y="1021813"/>
                  <a:pt x="44767" y="1031443"/>
                </a:cubicBezTo>
                <a:cubicBezTo>
                  <a:pt x="40336" y="1046214"/>
                  <a:pt x="33877" y="1060373"/>
                  <a:pt x="30137" y="1075334"/>
                </a:cubicBezTo>
                <a:cubicBezTo>
                  <a:pt x="19082" y="1119556"/>
                  <a:pt x="26001" y="1095057"/>
                  <a:pt x="8191" y="1148486"/>
                </a:cubicBezTo>
                <a:cubicBezTo>
                  <a:pt x="-3734" y="1267738"/>
                  <a:pt x="876" y="1197132"/>
                  <a:pt x="876" y="1360627"/>
                </a:cubicBez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36" name="Freeform 26635"/>
          <p:cNvSpPr/>
          <p:nvPr/>
        </p:nvSpPr>
        <p:spPr>
          <a:xfrm>
            <a:off x="3182112" y="1704442"/>
            <a:ext cx="1433779" cy="1433779"/>
          </a:xfrm>
          <a:custGeom>
            <a:avLst/>
            <a:gdLst>
              <a:gd name="connsiteX0" fmla="*/ 1433779 w 1433779"/>
              <a:gd name="connsiteY0" fmla="*/ 1345996 h 1433779"/>
              <a:gd name="connsiteX1" fmla="*/ 1338682 w 1433779"/>
              <a:gd name="connsiteY1" fmla="*/ 1389888 h 1433779"/>
              <a:gd name="connsiteX2" fmla="*/ 1294790 w 1433779"/>
              <a:gd name="connsiteY2" fmla="*/ 1397203 h 1433779"/>
              <a:gd name="connsiteX3" fmla="*/ 1265530 w 1433779"/>
              <a:gd name="connsiteY3" fmla="*/ 1411833 h 1433779"/>
              <a:gd name="connsiteX4" fmla="*/ 1250899 w 1433779"/>
              <a:gd name="connsiteY4" fmla="*/ 1426464 h 1433779"/>
              <a:gd name="connsiteX5" fmla="*/ 1214323 w 1433779"/>
              <a:gd name="connsiteY5" fmla="*/ 1433779 h 1433779"/>
              <a:gd name="connsiteX6" fmla="*/ 1148486 w 1433779"/>
              <a:gd name="connsiteY6" fmla="*/ 1426464 h 1433779"/>
              <a:gd name="connsiteX7" fmla="*/ 1111910 w 1433779"/>
              <a:gd name="connsiteY7" fmla="*/ 1389888 h 1433779"/>
              <a:gd name="connsiteX8" fmla="*/ 1075334 w 1433779"/>
              <a:gd name="connsiteY8" fmla="*/ 1345996 h 1433779"/>
              <a:gd name="connsiteX9" fmla="*/ 1060704 w 1433779"/>
              <a:gd name="connsiteY9" fmla="*/ 1316736 h 1433779"/>
              <a:gd name="connsiteX10" fmla="*/ 1024128 w 1433779"/>
              <a:gd name="connsiteY10" fmla="*/ 1265529 h 1433779"/>
              <a:gd name="connsiteX11" fmla="*/ 994867 w 1433779"/>
              <a:gd name="connsiteY11" fmla="*/ 1221638 h 1433779"/>
              <a:gd name="connsiteX12" fmla="*/ 972922 w 1433779"/>
              <a:gd name="connsiteY12" fmla="*/ 1163116 h 1433779"/>
              <a:gd name="connsiteX13" fmla="*/ 950976 w 1433779"/>
              <a:gd name="connsiteY13" fmla="*/ 1133856 h 1433779"/>
              <a:gd name="connsiteX14" fmla="*/ 921715 w 1433779"/>
              <a:gd name="connsiteY14" fmla="*/ 1075334 h 1433779"/>
              <a:gd name="connsiteX15" fmla="*/ 863194 w 1433779"/>
              <a:gd name="connsiteY15" fmla="*/ 1031443 h 1433779"/>
              <a:gd name="connsiteX16" fmla="*/ 826618 w 1433779"/>
              <a:gd name="connsiteY16" fmla="*/ 1024128 h 1433779"/>
              <a:gd name="connsiteX17" fmla="*/ 782726 w 1433779"/>
              <a:gd name="connsiteY17" fmla="*/ 994867 h 1433779"/>
              <a:gd name="connsiteX18" fmla="*/ 768096 w 1433779"/>
              <a:gd name="connsiteY18" fmla="*/ 980236 h 1433779"/>
              <a:gd name="connsiteX19" fmla="*/ 724205 w 1433779"/>
              <a:gd name="connsiteY19" fmla="*/ 950976 h 1433779"/>
              <a:gd name="connsiteX20" fmla="*/ 702259 w 1433779"/>
              <a:gd name="connsiteY20" fmla="*/ 936345 h 1433779"/>
              <a:gd name="connsiteX21" fmla="*/ 672998 w 1433779"/>
              <a:gd name="connsiteY21" fmla="*/ 892454 h 1433779"/>
              <a:gd name="connsiteX22" fmla="*/ 665683 w 1433779"/>
              <a:gd name="connsiteY22" fmla="*/ 870508 h 1433779"/>
              <a:gd name="connsiteX23" fmla="*/ 636422 w 1433779"/>
              <a:gd name="connsiteY23" fmla="*/ 826617 h 1433779"/>
              <a:gd name="connsiteX24" fmla="*/ 614477 w 1433779"/>
              <a:gd name="connsiteY24" fmla="*/ 782726 h 1433779"/>
              <a:gd name="connsiteX25" fmla="*/ 599846 w 1433779"/>
              <a:gd name="connsiteY25" fmla="*/ 753465 h 1433779"/>
              <a:gd name="connsiteX26" fmla="*/ 541325 w 1433779"/>
              <a:gd name="connsiteY26" fmla="*/ 702259 h 1433779"/>
              <a:gd name="connsiteX27" fmla="*/ 497434 w 1433779"/>
              <a:gd name="connsiteY27" fmla="*/ 687628 h 1433779"/>
              <a:gd name="connsiteX28" fmla="*/ 453542 w 1433779"/>
              <a:gd name="connsiteY28" fmla="*/ 672998 h 1433779"/>
              <a:gd name="connsiteX29" fmla="*/ 402336 w 1433779"/>
              <a:gd name="connsiteY29" fmla="*/ 658368 h 1433779"/>
              <a:gd name="connsiteX30" fmla="*/ 299923 w 1433779"/>
              <a:gd name="connsiteY30" fmla="*/ 651052 h 1433779"/>
              <a:gd name="connsiteX31" fmla="*/ 256032 w 1433779"/>
              <a:gd name="connsiteY31" fmla="*/ 643737 h 1433779"/>
              <a:gd name="connsiteX32" fmla="*/ 117043 w 1433779"/>
              <a:gd name="connsiteY32" fmla="*/ 636422 h 1433779"/>
              <a:gd name="connsiteX33" fmla="*/ 80467 w 1433779"/>
              <a:gd name="connsiteY33" fmla="*/ 607161 h 1433779"/>
              <a:gd name="connsiteX34" fmla="*/ 29261 w 1433779"/>
              <a:gd name="connsiteY34" fmla="*/ 548640 h 1433779"/>
              <a:gd name="connsiteX35" fmla="*/ 14630 w 1433779"/>
              <a:gd name="connsiteY35" fmla="*/ 504748 h 1433779"/>
              <a:gd name="connsiteX36" fmla="*/ 0 w 1433779"/>
              <a:gd name="connsiteY36" fmla="*/ 446227 h 1433779"/>
              <a:gd name="connsiteX37" fmla="*/ 7315 w 1433779"/>
              <a:gd name="connsiteY37" fmla="*/ 248716 h 1433779"/>
              <a:gd name="connsiteX38" fmla="*/ 14630 w 1433779"/>
              <a:gd name="connsiteY38" fmla="*/ 226771 h 1433779"/>
              <a:gd name="connsiteX39" fmla="*/ 43891 w 1433779"/>
              <a:gd name="connsiteY39" fmla="*/ 146304 h 1433779"/>
              <a:gd name="connsiteX40" fmla="*/ 95098 w 1433779"/>
              <a:gd name="connsiteY40" fmla="*/ 102412 h 1433779"/>
              <a:gd name="connsiteX41" fmla="*/ 117043 w 1433779"/>
              <a:gd name="connsiteY41" fmla="*/ 87782 h 1433779"/>
              <a:gd name="connsiteX42" fmla="*/ 175565 w 1433779"/>
              <a:gd name="connsiteY42" fmla="*/ 51206 h 1433779"/>
              <a:gd name="connsiteX43" fmla="*/ 197510 w 1433779"/>
              <a:gd name="connsiteY43" fmla="*/ 36576 h 1433779"/>
              <a:gd name="connsiteX44" fmla="*/ 256032 w 1433779"/>
              <a:gd name="connsiteY44" fmla="*/ 21945 h 1433779"/>
              <a:gd name="connsiteX45" fmla="*/ 299923 w 1433779"/>
              <a:gd name="connsiteY45" fmla="*/ 7315 h 1433779"/>
              <a:gd name="connsiteX46" fmla="*/ 321869 w 1433779"/>
              <a:gd name="connsiteY46" fmla="*/ 0 h 1433779"/>
              <a:gd name="connsiteX47" fmla="*/ 438912 w 1433779"/>
              <a:gd name="connsiteY47" fmla="*/ 7315 h 1433779"/>
              <a:gd name="connsiteX48" fmla="*/ 460858 w 1433779"/>
              <a:gd name="connsiteY48" fmla="*/ 29260 h 1433779"/>
              <a:gd name="connsiteX49" fmla="*/ 482803 w 1433779"/>
              <a:gd name="connsiteY49" fmla="*/ 36576 h 1433779"/>
              <a:gd name="connsiteX50" fmla="*/ 497434 w 1433779"/>
              <a:gd name="connsiteY50" fmla="*/ 51206 h 1433779"/>
              <a:gd name="connsiteX51" fmla="*/ 577901 w 1433779"/>
              <a:gd name="connsiteY51" fmla="*/ 58521 h 143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33779" h="1433779">
                <a:moveTo>
                  <a:pt x="1433779" y="1345996"/>
                </a:moveTo>
                <a:cubicBezTo>
                  <a:pt x="1409955" y="1357908"/>
                  <a:pt x="1363284" y="1382318"/>
                  <a:pt x="1338682" y="1389888"/>
                </a:cubicBezTo>
                <a:cubicBezTo>
                  <a:pt x="1324505" y="1394250"/>
                  <a:pt x="1309421" y="1394765"/>
                  <a:pt x="1294790" y="1397203"/>
                </a:cubicBezTo>
                <a:cubicBezTo>
                  <a:pt x="1285037" y="1402080"/>
                  <a:pt x="1274603" y="1405784"/>
                  <a:pt x="1265530" y="1411833"/>
                </a:cubicBezTo>
                <a:cubicBezTo>
                  <a:pt x="1259791" y="1415659"/>
                  <a:pt x="1257238" y="1423747"/>
                  <a:pt x="1250899" y="1426464"/>
                </a:cubicBezTo>
                <a:cubicBezTo>
                  <a:pt x="1239471" y="1431362"/>
                  <a:pt x="1226515" y="1431341"/>
                  <a:pt x="1214323" y="1433779"/>
                </a:cubicBezTo>
                <a:cubicBezTo>
                  <a:pt x="1192377" y="1431341"/>
                  <a:pt x="1168781" y="1435162"/>
                  <a:pt x="1148486" y="1426464"/>
                </a:cubicBezTo>
                <a:cubicBezTo>
                  <a:pt x="1132638" y="1419672"/>
                  <a:pt x="1124102" y="1402080"/>
                  <a:pt x="1111910" y="1389888"/>
                </a:cubicBezTo>
                <a:cubicBezTo>
                  <a:pt x="1095219" y="1373197"/>
                  <a:pt x="1089821" y="1369175"/>
                  <a:pt x="1075334" y="1345996"/>
                </a:cubicBezTo>
                <a:cubicBezTo>
                  <a:pt x="1069555" y="1336749"/>
                  <a:pt x="1066114" y="1326204"/>
                  <a:pt x="1060704" y="1316736"/>
                </a:cubicBezTo>
                <a:cubicBezTo>
                  <a:pt x="1050130" y="1298231"/>
                  <a:pt x="1036346" y="1282983"/>
                  <a:pt x="1024128" y="1265529"/>
                </a:cubicBezTo>
                <a:cubicBezTo>
                  <a:pt x="1014044" y="1251124"/>
                  <a:pt x="994867" y="1221638"/>
                  <a:pt x="994867" y="1221638"/>
                </a:cubicBezTo>
                <a:cubicBezTo>
                  <a:pt x="987847" y="1193556"/>
                  <a:pt x="988860" y="1188616"/>
                  <a:pt x="972922" y="1163116"/>
                </a:cubicBezTo>
                <a:cubicBezTo>
                  <a:pt x="966460" y="1152777"/>
                  <a:pt x="957119" y="1144387"/>
                  <a:pt x="950976" y="1133856"/>
                </a:cubicBezTo>
                <a:cubicBezTo>
                  <a:pt x="939987" y="1115017"/>
                  <a:pt x="938746" y="1088959"/>
                  <a:pt x="921715" y="1075334"/>
                </a:cubicBezTo>
                <a:cubicBezTo>
                  <a:pt x="920854" y="1074645"/>
                  <a:pt x="874155" y="1035553"/>
                  <a:pt x="863194" y="1031443"/>
                </a:cubicBezTo>
                <a:cubicBezTo>
                  <a:pt x="851552" y="1027077"/>
                  <a:pt x="838810" y="1026566"/>
                  <a:pt x="826618" y="1024128"/>
                </a:cubicBezTo>
                <a:cubicBezTo>
                  <a:pt x="811987" y="1014374"/>
                  <a:pt x="795159" y="1007301"/>
                  <a:pt x="782726" y="994867"/>
                </a:cubicBezTo>
                <a:cubicBezTo>
                  <a:pt x="777849" y="989990"/>
                  <a:pt x="773613" y="984374"/>
                  <a:pt x="768096" y="980236"/>
                </a:cubicBezTo>
                <a:cubicBezTo>
                  <a:pt x="754029" y="969686"/>
                  <a:pt x="738835" y="960729"/>
                  <a:pt x="724205" y="950976"/>
                </a:cubicBezTo>
                <a:lnTo>
                  <a:pt x="702259" y="936345"/>
                </a:lnTo>
                <a:cubicBezTo>
                  <a:pt x="692505" y="921715"/>
                  <a:pt x="678558" y="909135"/>
                  <a:pt x="672998" y="892454"/>
                </a:cubicBezTo>
                <a:cubicBezTo>
                  <a:pt x="670560" y="885139"/>
                  <a:pt x="669428" y="877249"/>
                  <a:pt x="665683" y="870508"/>
                </a:cubicBezTo>
                <a:cubicBezTo>
                  <a:pt x="657144" y="855137"/>
                  <a:pt x="636422" y="826617"/>
                  <a:pt x="636422" y="826617"/>
                </a:cubicBezTo>
                <a:cubicBezTo>
                  <a:pt x="623011" y="786384"/>
                  <a:pt x="637165" y="822429"/>
                  <a:pt x="614477" y="782726"/>
                </a:cubicBezTo>
                <a:cubicBezTo>
                  <a:pt x="609067" y="773258"/>
                  <a:pt x="606541" y="762073"/>
                  <a:pt x="599846" y="753465"/>
                </a:cubicBezTo>
                <a:cubicBezTo>
                  <a:pt x="590387" y="741304"/>
                  <a:pt x="560620" y="710835"/>
                  <a:pt x="541325" y="702259"/>
                </a:cubicBezTo>
                <a:cubicBezTo>
                  <a:pt x="527232" y="695996"/>
                  <a:pt x="512064" y="692505"/>
                  <a:pt x="497434" y="687628"/>
                </a:cubicBezTo>
                <a:lnTo>
                  <a:pt x="453542" y="672998"/>
                </a:lnTo>
                <a:cubicBezTo>
                  <a:pt x="439669" y="668374"/>
                  <a:pt x="416116" y="659899"/>
                  <a:pt x="402336" y="658368"/>
                </a:cubicBezTo>
                <a:cubicBezTo>
                  <a:pt x="368321" y="654588"/>
                  <a:pt x="334061" y="653491"/>
                  <a:pt x="299923" y="651052"/>
                </a:cubicBezTo>
                <a:cubicBezTo>
                  <a:pt x="285293" y="648614"/>
                  <a:pt x="270817" y="644920"/>
                  <a:pt x="256032" y="643737"/>
                </a:cubicBezTo>
                <a:cubicBezTo>
                  <a:pt x="209786" y="640037"/>
                  <a:pt x="163011" y="642690"/>
                  <a:pt x="117043" y="636422"/>
                </a:cubicBezTo>
                <a:cubicBezTo>
                  <a:pt x="109024" y="635329"/>
                  <a:pt x="85887" y="614387"/>
                  <a:pt x="80467" y="607161"/>
                </a:cubicBezTo>
                <a:cubicBezTo>
                  <a:pt x="37795" y="550265"/>
                  <a:pt x="70104" y="575868"/>
                  <a:pt x="29261" y="548640"/>
                </a:cubicBezTo>
                <a:cubicBezTo>
                  <a:pt x="24384" y="534009"/>
                  <a:pt x="18370" y="519710"/>
                  <a:pt x="14630" y="504748"/>
                </a:cubicBezTo>
                <a:lnTo>
                  <a:pt x="0" y="446227"/>
                </a:lnTo>
                <a:cubicBezTo>
                  <a:pt x="2438" y="380390"/>
                  <a:pt x="2933" y="314452"/>
                  <a:pt x="7315" y="248716"/>
                </a:cubicBezTo>
                <a:cubicBezTo>
                  <a:pt x="7828" y="241022"/>
                  <a:pt x="12601" y="234210"/>
                  <a:pt x="14630" y="226771"/>
                </a:cubicBezTo>
                <a:cubicBezTo>
                  <a:pt x="27604" y="179200"/>
                  <a:pt x="19764" y="176463"/>
                  <a:pt x="43891" y="146304"/>
                </a:cubicBezTo>
                <a:cubicBezTo>
                  <a:pt x="54873" y="132577"/>
                  <a:pt x="86389" y="108944"/>
                  <a:pt x="95098" y="102412"/>
                </a:cubicBezTo>
                <a:cubicBezTo>
                  <a:pt x="102131" y="97137"/>
                  <a:pt x="110368" y="93503"/>
                  <a:pt x="117043" y="87782"/>
                </a:cubicBezTo>
                <a:cubicBezTo>
                  <a:pt x="161970" y="49273"/>
                  <a:pt x="126685" y="63426"/>
                  <a:pt x="175565" y="51206"/>
                </a:cubicBezTo>
                <a:cubicBezTo>
                  <a:pt x="182880" y="46329"/>
                  <a:pt x="189647" y="40508"/>
                  <a:pt x="197510" y="36576"/>
                </a:cubicBezTo>
                <a:cubicBezTo>
                  <a:pt x="215271" y="27695"/>
                  <a:pt x="237661" y="26955"/>
                  <a:pt x="256032" y="21945"/>
                </a:cubicBezTo>
                <a:cubicBezTo>
                  <a:pt x="270910" y="17887"/>
                  <a:pt x="285293" y="12192"/>
                  <a:pt x="299923" y="7315"/>
                </a:cubicBezTo>
                <a:lnTo>
                  <a:pt x="321869" y="0"/>
                </a:lnTo>
                <a:cubicBezTo>
                  <a:pt x="360883" y="2438"/>
                  <a:pt x="400660" y="-738"/>
                  <a:pt x="438912" y="7315"/>
                </a:cubicBezTo>
                <a:cubicBezTo>
                  <a:pt x="449035" y="9446"/>
                  <a:pt x="452250" y="23521"/>
                  <a:pt x="460858" y="29260"/>
                </a:cubicBezTo>
                <a:cubicBezTo>
                  <a:pt x="467274" y="33537"/>
                  <a:pt x="475488" y="34137"/>
                  <a:pt x="482803" y="36576"/>
                </a:cubicBezTo>
                <a:cubicBezTo>
                  <a:pt x="487680" y="41453"/>
                  <a:pt x="491520" y="47658"/>
                  <a:pt x="497434" y="51206"/>
                </a:cubicBezTo>
                <a:cubicBezTo>
                  <a:pt x="519908" y="64690"/>
                  <a:pt x="557150" y="58521"/>
                  <a:pt x="577901" y="58521"/>
                </a:cubicBez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37" name="Freeform 26636"/>
          <p:cNvSpPr/>
          <p:nvPr/>
        </p:nvSpPr>
        <p:spPr>
          <a:xfrm>
            <a:off x="2743200" y="958291"/>
            <a:ext cx="4337918" cy="1858061"/>
          </a:xfrm>
          <a:custGeom>
            <a:avLst/>
            <a:gdLst>
              <a:gd name="connsiteX0" fmla="*/ 160934 w 4337918"/>
              <a:gd name="connsiteY0" fmla="*/ 1858061 h 1858061"/>
              <a:gd name="connsiteX1" fmla="*/ 153619 w 4337918"/>
              <a:gd name="connsiteY1" fmla="*/ 1806855 h 1858061"/>
              <a:gd name="connsiteX2" fmla="*/ 138989 w 4337918"/>
              <a:gd name="connsiteY2" fmla="*/ 1762963 h 1858061"/>
              <a:gd name="connsiteX3" fmla="*/ 124358 w 4337918"/>
              <a:gd name="connsiteY3" fmla="*/ 1653235 h 1858061"/>
              <a:gd name="connsiteX4" fmla="*/ 109728 w 4337918"/>
              <a:gd name="connsiteY4" fmla="*/ 1609344 h 1858061"/>
              <a:gd name="connsiteX5" fmla="*/ 102413 w 4337918"/>
              <a:gd name="connsiteY5" fmla="*/ 1580083 h 1858061"/>
              <a:gd name="connsiteX6" fmla="*/ 95098 w 4337918"/>
              <a:gd name="connsiteY6" fmla="*/ 1463040 h 1858061"/>
              <a:gd name="connsiteX7" fmla="*/ 80467 w 4337918"/>
              <a:gd name="connsiteY7" fmla="*/ 1309421 h 1858061"/>
              <a:gd name="connsiteX8" fmla="*/ 73152 w 4337918"/>
              <a:gd name="connsiteY8" fmla="*/ 1287475 h 1858061"/>
              <a:gd name="connsiteX9" fmla="*/ 65837 w 4337918"/>
              <a:gd name="connsiteY9" fmla="*/ 1177747 h 1858061"/>
              <a:gd name="connsiteX10" fmla="*/ 51206 w 4337918"/>
              <a:gd name="connsiteY10" fmla="*/ 1089965 h 1858061"/>
              <a:gd name="connsiteX11" fmla="*/ 36576 w 4337918"/>
              <a:gd name="connsiteY11" fmla="*/ 980237 h 1858061"/>
              <a:gd name="connsiteX12" fmla="*/ 29261 w 4337918"/>
              <a:gd name="connsiteY12" fmla="*/ 950976 h 1858061"/>
              <a:gd name="connsiteX13" fmla="*/ 21946 w 4337918"/>
              <a:gd name="connsiteY13" fmla="*/ 877824 h 1858061"/>
              <a:gd name="connsiteX14" fmla="*/ 14630 w 4337918"/>
              <a:gd name="connsiteY14" fmla="*/ 731520 h 1858061"/>
              <a:gd name="connsiteX15" fmla="*/ 0 w 4337918"/>
              <a:gd name="connsiteY15" fmla="*/ 629107 h 1858061"/>
              <a:gd name="connsiteX16" fmla="*/ 14630 w 4337918"/>
              <a:gd name="connsiteY16" fmla="*/ 482803 h 1858061"/>
              <a:gd name="connsiteX17" fmla="*/ 21946 w 4337918"/>
              <a:gd name="connsiteY17" fmla="*/ 460858 h 1858061"/>
              <a:gd name="connsiteX18" fmla="*/ 36576 w 4337918"/>
              <a:gd name="connsiteY18" fmla="*/ 431597 h 1858061"/>
              <a:gd name="connsiteX19" fmla="*/ 73152 w 4337918"/>
              <a:gd name="connsiteY19" fmla="*/ 387706 h 1858061"/>
              <a:gd name="connsiteX20" fmla="*/ 87782 w 4337918"/>
              <a:gd name="connsiteY20" fmla="*/ 365760 h 1858061"/>
              <a:gd name="connsiteX21" fmla="*/ 146304 w 4337918"/>
              <a:gd name="connsiteY21" fmla="*/ 336499 h 1858061"/>
              <a:gd name="connsiteX22" fmla="*/ 175565 w 4337918"/>
              <a:gd name="connsiteY22" fmla="*/ 314554 h 1858061"/>
              <a:gd name="connsiteX23" fmla="*/ 190195 w 4337918"/>
              <a:gd name="connsiteY23" fmla="*/ 299923 h 1858061"/>
              <a:gd name="connsiteX24" fmla="*/ 212141 w 4337918"/>
              <a:gd name="connsiteY24" fmla="*/ 292608 h 1858061"/>
              <a:gd name="connsiteX25" fmla="*/ 299923 w 4337918"/>
              <a:gd name="connsiteY25" fmla="*/ 248717 h 1858061"/>
              <a:gd name="connsiteX26" fmla="*/ 336499 w 4337918"/>
              <a:gd name="connsiteY26" fmla="*/ 226771 h 1858061"/>
              <a:gd name="connsiteX27" fmla="*/ 431597 w 4337918"/>
              <a:gd name="connsiteY27" fmla="*/ 190195 h 1858061"/>
              <a:gd name="connsiteX28" fmla="*/ 504749 w 4337918"/>
              <a:gd name="connsiteY28" fmla="*/ 153619 h 1858061"/>
              <a:gd name="connsiteX29" fmla="*/ 585216 w 4337918"/>
              <a:gd name="connsiteY29" fmla="*/ 117043 h 1858061"/>
              <a:gd name="connsiteX30" fmla="*/ 614477 w 4337918"/>
              <a:gd name="connsiteY30" fmla="*/ 109728 h 1858061"/>
              <a:gd name="connsiteX31" fmla="*/ 643738 w 4337918"/>
              <a:gd name="connsiteY31" fmla="*/ 95098 h 1858061"/>
              <a:gd name="connsiteX32" fmla="*/ 694944 w 4337918"/>
              <a:gd name="connsiteY32" fmla="*/ 80467 h 1858061"/>
              <a:gd name="connsiteX33" fmla="*/ 738835 w 4337918"/>
              <a:gd name="connsiteY33" fmla="*/ 65837 h 1858061"/>
              <a:gd name="connsiteX34" fmla="*/ 775411 w 4337918"/>
              <a:gd name="connsiteY34" fmla="*/ 51207 h 1858061"/>
              <a:gd name="connsiteX35" fmla="*/ 811987 w 4337918"/>
              <a:gd name="connsiteY35" fmla="*/ 43891 h 1858061"/>
              <a:gd name="connsiteX36" fmla="*/ 841248 w 4337918"/>
              <a:gd name="connsiteY36" fmla="*/ 36576 h 1858061"/>
              <a:gd name="connsiteX37" fmla="*/ 943661 w 4337918"/>
              <a:gd name="connsiteY37" fmla="*/ 43891 h 1858061"/>
              <a:gd name="connsiteX38" fmla="*/ 994867 w 4337918"/>
              <a:gd name="connsiteY38" fmla="*/ 58522 h 1858061"/>
              <a:gd name="connsiteX39" fmla="*/ 1046074 w 4337918"/>
              <a:gd name="connsiteY39" fmla="*/ 73152 h 1858061"/>
              <a:gd name="connsiteX40" fmla="*/ 1089965 w 4337918"/>
              <a:gd name="connsiteY40" fmla="*/ 95098 h 1858061"/>
              <a:gd name="connsiteX41" fmla="*/ 1133856 w 4337918"/>
              <a:gd name="connsiteY41" fmla="*/ 109728 h 1858061"/>
              <a:gd name="connsiteX42" fmla="*/ 1155802 w 4337918"/>
              <a:gd name="connsiteY42" fmla="*/ 117043 h 1858061"/>
              <a:gd name="connsiteX43" fmla="*/ 1192378 w 4337918"/>
              <a:gd name="connsiteY43" fmla="*/ 124359 h 1858061"/>
              <a:gd name="connsiteX44" fmla="*/ 1250899 w 4337918"/>
              <a:gd name="connsiteY44" fmla="*/ 146304 h 1858061"/>
              <a:gd name="connsiteX45" fmla="*/ 1294790 w 4337918"/>
              <a:gd name="connsiteY45" fmla="*/ 160935 h 1858061"/>
              <a:gd name="connsiteX46" fmla="*/ 1316736 w 4337918"/>
              <a:gd name="connsiteY46" fmla="*/ 168250 h 1858061"/>
              <a:gd name="connsiteX47" fmla="*/ 1382573 w 4337918"/>
              <a:gd name="connsiteY47" fmla="*/ 182880 h 1858061"/>
              <a:gd name="connsiteX48" fmla="*/ 1411834 w 4337918"/>
              <a:gd name="connsiteY48" fmla="*/ 197511 h 1858061"/>
              <a:gd name="connsiteX49" fmla="*/ 1455725 w 4337918"/>
              <a:gd name="connsiteY49" fmla="*/ 226771 h 1858061"/>
              <a:gd name="connsiteX50" fmla="*/ 1521562 w 4337918"/>
              <a:gd name="connsiteY50" fmla="*/ 241402 h 1858061"/>
              <a:gd name="connsiteX51" fmla="*/ 1550822 w 4337918"/>
              <a:gd name="connsiteY51" fmla="*/ 248717 h 1858061"/>
              <a:gd name="connsiteX52" fmla="*/ 1609344 w 4337918"/>
              <a:gd name="connsiteY52" fmla="*/ 256032 h 1858061"/>
              <a:gd name="connsiteX53" fmla="*/ 1997050 w 4337918"/>
              <a:gd name="connsiteY53" fmla="*/ 241402 h 1858061"/>
              <a:gd name="connsiteX54" fmla="*/ 2026310 w 4337918"/>
              <a:gd name="connsiteY54" fmla="*/ 234087 h 1858061"/>
              <a:gd name="connsiteX55" fmla="*/ 2077517 w 4337918"/>
              <a:gd name="connsiteY55" fmla="*/ 226771 h 1858061"/>
              <a:gd name="connsiteX56" fmla="*/ 2114093 w 4337918"/>
              <a:gd name="connsiteY56" fmla="*/ 219456 h 1858061"/>
              <a:gd name="connsiteX57" fmla="*/ 2209190 w 4337918"/>
              <a:gd name="connsiteY57" fmla="*/ 204826 h 1858061"/>
              <a:gd name="connsiteX58" fmla="*/ 2231136 w 4337918"/>
              <a:gd name="connsiteY58" fmla="*/ 197511 h 1858061"/>
              <a:gd name="connsiteX59" fmla="*/ 2333549 w 4337918"/>
              <a:gd name="connsiteY59" fmla="*/ 168250 h 1858061"/>
              <a:gd name="connsiteX60" fmla="*/ 2362810 w 4337918"/>
              <a:gd name="connsiteY60" fmla="*/ 153619 h 1858061"/>
              <a:gd name="connsiteX61" fmla="*/ 2421331 w 4337918"/>
              <a:gd name="connsiteY61" fmla="*/ 138989 h 1858061"/>
              <a:gd name="connsiteX62" fmla="*/ 2494483 w 4337918"/>
              <a:gd name="connsiteY62" fmla="*/ 109728 h 1858061"/>
              <a:gd name="connsiteX63" fmla="*/ 2545690 w 4337918"/>
              <a:gd name="connsiteY63" fmla="*/ 102413 h 1858061"/>
              <a:gd name="connsiteX64" fmla="*/ 2574950 w 4337918"/>
              <a:gd name="connsiteY64" fmla="*/ 95098 h 1858061"/>
              <a:gd name="connsiteX65" fmla="*/ 2648102 w 4337918"/>
              <a:gd name="connsiteY65" fmla="*/ 80467 h 1858061"/>
              <a:gd name="connsiteX66" fmla="*/ 2735885 w 4337918"/>
              <a:gd name="connsiteY66" fmla="*/ 65837 h 1858061"/>
              <a:gd name="connsiteX67" fmla="*/ 2801722 w 4337918"/>
              <a:gd name="connsiteY67" fmla="*/ 51207 h 1858061"/>
              <a:gd name="connsiteX68" fmla="*/ 2874874 w 4337918"/>
              <a:gd name="connsiteY68" fmla="*/ 36576 h 1858061"/>
              <a:gd name="connsiteX69" fmla="*/ 2933395 w 4337918"/>
              <a:gd name="connsiteY69" fmla="*/ 21946 h 1858061"/>
              <a:gd name="connsiteX70" fmla="*/ 3174797 w 4337918"/>
              <a:gd name="connsiteY70" fmla="*/ 14631 h 1858061"/>
              <a:gd name="connsiteX71" fmla="*/ 3284525 w 4337918"/>
              <a:gd name="connsiteY71" fmla="*/ 0 h 1858061"/>
              <a:gd name="connsiteX72" fmla="*/ 3511296 w 4337918"/>
              <a:gd name="connsiteY72" fmla="*/ 7315 h 1858061"/>
              <a:gd name="connsiteX73" fmla="*/ 3540557 w 4337918"/>
              <a:gd name="connsiteY73" fmla="*/ 14631 h 1858061"/>
              <a:gd name="connsiteX74" fmla="*/ 3562502 w 4337918"/>
              <a:gd name="connsiteY74" fmla="*/ 21946 h 1858061"/>
              <a:gd name="connsiteX75" fmla="*/ 3606394 w 4337918"/>
              <a:gd name="connsiteY75" fmla="*/ 29261 h 1858061"/>
              <a:gd name="connsiteX76" fmla="*/ 3628339 w 4337918"/>
              <a:gd name="connsiteY76" fmla="*/ 36576 h 1858061"/>
              <a:gd name="connsiteX77" fmla="*/ 3642970 w 4337918"/>
              <a:gd name="connsiteY77" fmla="*/ 51207 h 1858061"/>
              <a:gd name="connsiteX78" fmla="*/ 3672230 w 4337918"/>
              <a:gd name="connsiteY78" fmla="*/ 58522 h 1858061"/>
              <a:gd name="connsiteX79" fmla="*/ 3701491 w 4337918"/>
              <a:gd name="connsiteY79" fmla="*/ 73152 h 1858061"/>
              <a:gd name="connsiteX80" fmla="*/ 3716122 w 4337918"/>
              <a:gd name="connsiteY80" fmla="*/ 87783 h 1858061"/>
              <a:gd name="connsiteX81" fmla="*/ 3774643 w 4337918"/>
              <a:gd name="connsiteY81" fmla="*/ 109728 h 1858061"/>
              <a:gd name="connsiteX82" fmla="*/ 3811219 w 4337918"/>
              <a:gd name="connsiteY82" fmla="*/ 138989 h 1858061"/>
              <a:gd name="connsiteX83" fmla="*/ 3825850 w 4337918"/>
              <a:gd name="connsiteY83" fmla="*/ 160935 h 1858061"/>
              <a:gd name="connsiteX84" fmla="*/ 3884371 w 4337918"/>
              <a:gd name="connsiteY84" fmla="*/ 190195 h 1858061"/>
              <a:gd name="connsiteX85" fmla="*/ 3906317 w 4337918"/>
              <a:gd name="connsiteY85" fmla="*/ 204826 h 1858061"/>
              <a:gd name="connsiteX86" fmla="*/ 3942893 w 4337918"/>
              <a:gd name="connsiteY86" fmla="*/ 219456 h 1858061"/>
              <a:gd name="connsiteX87" fmla="*/ 3957523 w 4337918"/>
              <a:gd name="connsiteY87" fmla="*/ 234087 h 1858061"/>
              <a:gd name="connsiteX88" fmla="*/ 3979469 w 4337918"/>
              <a:gd name="connsiteY88" fmla="*/ 248717 h 1858061"/>
              <a:gd name="connsiteX89" fmla="*/ 4001414 w 4337918"/>
              <a:gd name="connsiteY89" fmla="*/ 270663 h 1858061"/>
              <a:gd name="connsiteX90" fmla="*/ 4023360 w 4337918"/>
              <a:gd name="connsiteY90" fmla="*/ 285293 h 1858061"/>
              <a:gd name="connsiteX91" fmla="*/ 4067251 w 4337918"/>
              <a:gd name="connsiteY91" fmla="*/ 329184 h 1858061"/>
              <a:gd name="connsiteX92" fmla="*/ 4089197 w 4337918"/>
              <a:gd name="connsiteY92" fmla="*/ 351130 h 1858061"/>
              <a:gd name="connsiteX93" fmla="*/ 4103827 w 4337918"/>
              <a:gd name="connsiteY93" fmla="*/ 380391 h 1858061"/>
              <a:gd name="connsiteX94" fmla="*/ 4125773 w 4337918"/>
              <a:gd name="connsiteY94" fmla="*/ 387706 h 1858061"/>
              <a:gd name="connsiteX95" fmla="*/ 4147718 w 4337918"/>
              <a:gd name="connsiteY95" fmla="*/ 409651 h 1858061"/>
              <a:gd name="connsiteX96" fmla="*/ 4155034 w 4337918"/>
              <a:gd name="connsiteY96" fmla="*/ 438912 h 1858061"/>
              <a:gd name="connsiteX97" fmla="*/ 4169664 w 4337918"/>
              <a:gd name="connsiteY97" fmla="*/ 453543 h 1858061"/>
              <a:gd name="connsiteX98" fmla="*/ 4220870 w 4337918"/>
              <a:gd name="connsiteY98" fmla="*/ 519379 h 1858061"/>
              <a:gd name="connsiteX99" fmla="*/ 4228186 w 4337918"/>
              <a:gd name="connsiteY99" fmla="*/ 555955 h 1858061"/>
              <a:gd name="connsiteX100" fmla="*/ 4242816 w 4337918"/>
              <a:gd name="connsiteY100" fmla="*/ 621792 h 1858061"/>
              <a:gd name="connsiteX101" fmla="*/ 4257446 w 4337918"/>
              <a:gd name="connsiteY101" fmla="*/ 636423 h 1858061"/>
              <a:gd name="connsiteX102" fmla="*/ 4279392 w 4337918"/>
              <a:gd name="connsiteY102" fmla="*/ 687629 h 1858061"/>
              <a:gd name="connsiteX103" fmla="*/ 4301338 w 4337918"/>
              <a:gd name="connsiteY103" fmla="*/ 724205 h 1858061"/>
              <a:gd name="connsiteX104" fmla="*/ 4323283 w 4337918"/>
              <a:gd name="connsiteY104" fmla="*/ 797357 h 1858061"/>
              <a:gd name="connsiteX105" fmla="*/ 4330598 w 4337918"/>
              <a:gd name="connsiteY105" fmla="*/ 907085 h 1858061"/>
              <a:gd name="connsiteX106" fmla="*/ 4337914 w 4337918"/>
              <a:gd name="connsiteY106" fmla="*/ 1002183 h 185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4337918" h="1858061">
                <a:moveTo>
                  <a:pt x="160934" y="1858061"/>
                </a:moveTo>
                <a:cubicBezTo>
                  <a:pt x="158496" y="1840992"/>
                  <a:pt x="157496" y="1823655"/>
                  <a:pt x="153619" y="1806855"/>
                </a:cubicBezTo>
                <a:cubicBezTo>
                  <a:pt x="150151" y="1791828"/>
                  <a:pt x="138989" y="1762963"/>
                  <a:pt x="138989" y="1762963"/>
                </a:cubicBezTo>
                <a:cubicBezTo>
                  <a:pt x="135465" y="1727720"/>
                  <a:pt x="133929" y="1688329"/>
                  <a:pt x="124358" y="1653235"/>
                </a:cubicBezTo>
                <a:cubicBezTo>
                  <a:pt x="120300" y="1638357"/>
                  <a:pt x="114605" y="1623974"/>
                  <a:pt x="109728" y="1609344"/>
                </a:cubicBezTo>
                <a:cubicBezTo>
                  <a:pt x="106549" y="1599806"/>
                  <a:pt x="104851" y="1589837"/>
                  <a:pt x="102413" y="1580083"/>
                </a:cubicBezTo>
                <a:cubicBezTo>
                  <a:pt x="99975" y="1541069"/>
                  <a:pt x="97698" y="1502044"/>
                  <a:pt x="95098" y="1463040"/>
                </a:cubicBezTo>
                <a:cubicBezTo>
                  <a:pt x="92235" y="1420090"/>
                  <a:pt x="89760" y="1355887"/>
                  <a:pt x="80467" y="1309421"/>
                </a:cubicBezTo>
                <a:cubicBezTo>
                  <a:pt x="78955" y="1301860"/>
                  <a:pt x="75590" y="1294790"/>
                  <a:pt x="73152" y="1287475"/>
                </a:cubicBezTo>
                <a:cubicBezTo>
                  <a:pt x="70714" y="1250899"/>
                  <a:pt x="68881" y="1214278"/>
                  <a:pt x="65837" y="1177747"/>
                </a:cubicBezTo>
                <a:cubicBezTo>
                  <a:pt x="60393" y="1112413"/>
                  <a:pt x="64554" y="1130006"/>
                  <a:pt x="51206" y="1089965"/>
                </a:cubicBezTo>
                <a:cubicBezTo>
                  <a:pt x="46326" y="1046048"/>
                  <a:pt x="44785" y="1021282"/>
                  <a:pt x="36576" y="980237"/>
                </a:cubicBezTo>
                <a:cubicBezTo>
                  <a:pt x="34604" y="970378"/>
                  <a:pt x="31699" y="960730"/>
                  <a:pt x="29261" y="950976"/>
                </a:cubicBezTo>
                <a:cubicBezTo>
                  <a:pt x="26823" y="926592"/>
                  <a:pt x="23576" y="902275"/>
                  <a:pt x="21946" y="877824"/>
                </a:cubicBezTo>
                <a:cubicBezTo>
                  <a:pt x="18698" y="829103"/>
                  <a:pt x="18922" y="780160"/>
                  <a:pt x="14630" y="731520"/>
                </a:cubicBezTo>
                <a:cubicBezTo>
                  <a:pt x="11599" y="697169"/>
                  <a:pt x="0" y="629107"/>
                  <a:pt x="0" y="629107"/>
                </a:cubicBezTo>
                <a:cubicBezTo>
                  <a:pt x="4254" y="565302"/>
                  <a:pt x="1445" y="535540"/>
                  <a:pt x="14630" y="482803"/>
                </a:cubicBezTo>
                <a:cubicBezTo>
                  <a:pt x="16500" y="475322"/>
                  <a:pt x="18909" y="467945"/>
                  <a:pt x="21946" y="460858"/>
                </a:cubicBezTo>
                <a:cubicBezTo>
                  <a:pt x="26242" y="450835"/>
                  <a:pt x="31166" y="441065"/>
                  <a:pt x="36576" y="431597"/>
                </a:cubicBezTo>
                <a:cubicBezTo>
                  <a:pt x="56391" y="396919"/>
                  <a:pt x="45640" y="420720"/>
                  <a:pt x="73152" y="387706"/>
                </a:cubicBezTo>
                <a:cubicBezTo>
                  <a:pt x="78780" y="380952"/>
                  <a:pt x="80579" y="370802"/>
                  <a:pt x="87782" y="365760"/>
                </a:cubicBezTo>
                <a:cubicBezTo>
                  <a:pt x="105649" y="353253"/>
                  <a:pt x="128856" y="349585"/>
                  <a:pt x="146304" y="336499"/>
                </a:cubicBezTo>
                <a:cubicBezTo>
                  <a:pt x="156058" y="329184"/>
                  <a:pt x="166199" y="322359"/>
                  <a:pt x="175565" y="314554"/>
                </a:cubicBezTo>
                <a:cubicBezTo>
                  <a:pt x="180863" y="310139"/>
                  <a:pt x="184281" y="303471"/>
                  <a:pt x="190195" y="299923"/>
                </a:cubicBezTo>
                <a:cubicBezTo>
                  <a:pt x="196807" y="295956"/>
                  <a:pt x="205153" y="295869"/>
                  <a:pt x="212141" y="292608"/>
                </a:cubicBezTo>
                <a:cubicBezTo>
                  <a:pt x="241786" y="278774"/>
                  <a:pt x="271871" y="265549"/>
                  <a:pt x="299923" y="248717"/>
                </a:cubicBezTo>
                <a:cubicBezTo>
                  <a:pt x="312115" y="241402"/>
                  <a:pt x="323506" y="232546"/>
                  <a:pt x="336499" y="226771"/>
                </a:cubicBezTo>
                <a:cubicBezTo>
                  <a:pt x="367535" y="212977"/>
                  <a:pt x="402474" y="207669"/>
                  <a:pt x="431597" y="190195"/>
                </a:cubicBezTo>
                <a:cubicBezTo>
                  <a:pt x="499641" y="149370"/>
                  <a:pt x="436308" y="184728"/>
                  <a:pt x="504749" y="153619"/>
                </a:cubicBezTo>
                <a:cubicBezTo>
                  <a:pt x="545773" y="134972"/>
                  <a:pt x="545184" y="130387"/>
                  <a:pt x="585216" y="117043"/>
                </a:cubicBezTo>
                <a:cubicBezTo>
                  <a:pt x="594754" y="113864"/>
                  <a:pt x="605063" y="113258"/>
                  <a:pt x="614477" y="109728"/>
                </a:cubicBezTo>
                <a:cubicBezTo>
                  <a:pt x="624688" y="105899"/>
                  <a:pt x="633715" y="99394"/>
                  <a:pt x="643738" y="95098"/>
                </a:cubicBezTo>
                <a:cubicBezTo>
                  <a:pt x="662855" y="86905"/>
                  <a:pt x="674327" y="86652"/>
                  <a:pt x="694944" y="80467"/>
                </a:cubicBezTo>
                <a:cubicBezTo>
                  <a:pt x="709715" y="76036"/>
                  <a:pt x="724342" y="71107"/>
                  <a:pt x="738835" y="65837"/>
                </a:cubicBezTo>
                <a:cubicBezTo>
                  <a:pt x="751176" y="61350"/>
                  <a:pt x="762834" y="54980"/>
                  <a:pt x="775411" y="51207"/>
                </a:cubicBezTo>
                <a:cubicBezTo>
                  <a:pt x="787320" y="47634"/>
                  <a:pt x="799850" y="46588"/>
                  <a:pt x="811987" y="43891"/>
                </a:cubicBezTo>
                <a:cubicBezTo>
                  <a:pt x="821801" y="41710"/>
                  <a:pt x="831494" y="39014"/>
                  <a:pt x="841248" y="36576"/>
                </a:cubicBezTo>
                <a:cubicBezTo>
                  <a:pt x="875386" y="39014"/>
                  <a:pt x="909646" y="40111"/>
                  <a:pt x="943661" y="43891"/>
                </a:cubicBezTo>
                <a:cubicBezTo>
                  <a:pt x="962368" y="45970"/>
                  <a:pt x="977215" y="53479"/>
                  <a:pt x="994867" y="58522"/>
                </a:cubicBezTo>
                <a:cubicBezTo>
                  <a:pt x="1059173" y="76895"/>
                  <a:pt x="993449" y="55611"/>
                  <a:pt x="1046074" y="73152"/>
                </a:cubicBezTo>
                <a:cubicBezTo>
                  <a:pt x="1069574" y="96654"/>
                  <a:pt x="1051445" y="83542"/>
                  <a:pt x="1089965" y="95098"/>
                </a:cubicBezTo>
                <a:cubicBezTo>
                  <a:pt x="1104736" y="99529"/>
                  <a:pt x="1119226" y="104851"/>
                  <a:pt x="1133856" y="109728"/>
                </a:cubicBezTo>
                <a:cubicBezTo>
                  <a:pt x="1141171" y="112166"/>
                  <a:pt x="1148241" y="115531"/>
                  <a:pt x="1155802" y="117043"/>
                </a:cubicBezTo>
                <a:lnTo>
                  <a:pt x="1192378" y="124359"/>
                </a:lnTo>
                <a:cubicBezTo>
                  <a:pt x="1241437" y="148888"/>
                  <a:pt x="1201096" y="131363"/>
                  <a:pt x="1250899" y="146304"/>
                </a:cubicBezTo>
                <a:cubicBezTo>
                  <a:pt x="1265670" y="150735"/>
                  <a:pt x="1280160" y="156058"/>
                  <a:pt x="1294790" y="160935"/>
                </a:cubicBezTo>
                <a:cubicBezTo>
                  <a:pt x="1302105" y="163373"/>
                  <a:pt x="1309175" y="166738"/>
                  <a:pt x="1316736" y="168250"/>
                </a:cubicBezTo>
                <a:cubicBezTo>
                  <a:pt x="1363171" y="177537"/>
                  <a:pt x="1341250" y="172550"/>
                  <a:pt x="1382573" y="182880"/>
                </a:cubicBezTo>
                <a:cubicBezTo>
                  <a:pt x="1392327" y="187757"/>
                  <a:pt x="1402483" y="191900"/>
                  <a:pt x="1411834" y="197511"/>
                </a:cubicBezTo>
                <a:cubicBezTo>
                  <a:pt x="1426912" y="206558"/>
                  <a:pt x="1438667" y="222506"/>
                  <a:pt x="1455725" y="226771"/>
                </a:cubicBezTo>
                <a:cubicBezTo>
                  <a:pt x="1527058" y="244606"/>
                  <a:pt x="1438015" y="222836"/>
                  <a:pt x="1521562" y="241402"/>
                </a:cubicBezTo>
                <a:cubicBezTo>
                  <a:pt x="1531376" y="243583"/>
                  <a:pt x="1540905" y="247064"/>
                  <a:pt x="1550822" y="248717"/>
                </a:cubicBezTo>
                <a:cubicBezTo>
                  <a:pt x="1570214" y="251949"/>
                  <a:pt x="1589837" y="253594"/>
                  <a:pt x="1609344" y="256032"/>
                </a:cubicBezTo>
                <a:lnTo>
                  <a:pt x="1997050" y="241402"/>
                </a:lnTo>
                <a:cubicBezTo>
                  <a:pt x="2007074" y="240631"/>
                  <a:pt x="2016419" y="235886"/>
                  <a:pt x="2026310" y="234087"/>
                </a:cubicBezTo>
                <a:cubicBezTo>
                  <a:pt x="2043274" y="231002"/>
                  <a:pt x="2060509" y="229606"/>
                  <a:pt x="2077517" y="226771"/>
                </a:cubicBezTo>
                <a:cubicBezTo>
                  <a:pt x="2089781" y="224727"/>
                  <a:pt x="2101860" y="221680"/>
                  <a:pt x="2114093" y="219456"/>
                </a:cubicBezTo>
                <a:cubicBezTo>
                  <a:pt x="2151309" y="212690"/>
                  <a:pt x="2170831" y="210306"/>
                  <a:pt x="2209190" y="204826"/>
                </a:cubicBezTo>
                <a:cubicBezTo>
                  <a:pt x="2216505" y="202388"/>
                  <a:pt x="2223655" y="199381"/>
                  <a:pt x="2231136" y="197511"/>
                </a:cubicBezTo>
                <a:cubicBezTo>
                  <a:pt x="2274423" y="186689"/>
                  <a:pt x="2285634" y="192208"/>
                  <a:pt x="2333549" y="168250"/>
                </a:cubicBezTo>
                <a:cubicBezTo>
                  <a:pt x="2343303" y="163373"/>
                  <a:pt x="2352465" y="157068"/>
                  <a:pt x="2362810" y="153619"/>
                </a:cubicBezTo>
                <a:cubicBezTo>
                  <a:pt x="2381885" y="147260"/>
                  <a:pt x="2402256" y="145347"/>
                  <a:pt x="2421331" y="138989"/>
                </a:cubicBezTo>
                <a:cubicBezTo>
                  <a:pt x="2446246" y="130684"/>
                  <a:pt x="2468485" y="113442"/>
                  <a:pt x="2494483" y="109728"/>
                </a:cubicBezTo>
                <a:cubicBezTo>
                  <a:pt x="2511552" y="107290"/>
                  <a:pt x="2528726" y="105497"/>
                  <a:pt x="2545690" y="102413"/>
                </a:cubicBezTo>
                <a:cubicBezTo>
                  <a:pt x="2555581" y="100615"/>
                  <a:pt x="2565120" y="97205"/>
                  <a:pt x="2574950" y="95098"/>
                </a:cubicBezTo>
                <a:cubicBezTo>
                  <a:pt x="2599265" y="89888"/>
                  <a:pt x="2623636" y="84915"/>
                  <a:pt x="2648102" y="80467"/>
                </a:cubicBezTo>
                <a:cubicBezTo>
                  <a:pt x="2677288" y="75160"/>
                  <a:pt x="2706672" y="70992"/>
                  <a:pt x="2735885" y="65837"/>
                </a:cubicBezTo>
                <a:cubicBezTo>
                  <a:pt x="2801671" y="54228"/>
                  <a:pt x="2744751" y="63415"/>
                  <a:pt x="2801722" y="51207"/>
                </a:cubicBezTo>
                <a:cubicBezTo>
                  <a:pt x="2826037" y="45997"/>
                  <a:pt x="2850750" y="42607"/>
                  <a:pt x="2874874" y="36576"/>
                </a:cubicBezTo>
                <a:cubicBezTo>
                  <a:pt x="2894381" y="31699"/>
                  <a:pt x="2913297" y="22555"/>
                  <a:pt x="2933395" y="21946"/>
                </a:cubicBezTo>
                <a:lnTo>
                  <a:pt x="3174797" y="14631"/>
                </a:lnTo>
                <a:cubicBezTo>
                  <a:pt x="3187433" y="12826"/>
                  <a:pt x="3275061" y="0"/>
                  <a:pt x="3284525" y="0"/>
                </a:cubicBezTo>
                <a:cubicBezTo>
                  <a:pt x="3360155" y="0"/>
                  <a:pt x="3435706" y="4877"/>
                  <a:pt x="3511296" y="7315"/>
                </a:cubicBezTo>
                <a:cubicBezTo>
                  <a:pt x="3521050" y="9754"/>
                  <a:pt x="3530890" y="11869"/>
                  <a:pt x="3540557" y="14631"/>
                </a:cubicBezTo>
                <a:cubicBezTo>
                  <a:pt x="3547971" y="16749"/>
                  <a:pt x="3554975" y="20273"/>
                  <a:pt x="3562502" y="21946"/>
                </a:cubicBezTo>
                <a:cubicBezTo>
                  <a:pt x="3576981" y="25164"/>
                  <a:pt x="3591763" y="26823"/>
                  <a:pt x="3606394" y="29261"/>
                </a:cubicBezTo>
                <a:cubicBezTo>
                  <a:pt x="3613709" y="31699"/>
                  <a:pt x="3621727" y="32609"/>
                  <a:pt x="3628339" y="36576"/>
                </a:cubicBezTo>
                <a:cubicBezTo>
                  <a:pt x="3634253" y="40125"/>
                  <a:pt x="3636801" y="48122"/>
                  <a:pt x="3642970" y="51207"/>
                </a:cubicBezTo>
                <a:cubicBezTo>
                  <a:pt x="3651962" y="55703"/>
                  <a:pt x="3662817" y="54992"/>
                  <a:pt x="3672230" y="58522"/>
                </a:cubicBezTo>
                <a:cubicBezTo>
                  <a:pt x="3682441" y="62351"/>
                  <a:pt x="3691737" y="68275"/>
                  <a:pt x="3701491" y="73152"/>
                </a:cubicBezTo>
                <a:cubicBezTo>
                  <a:pt x="3706368" y="78029"/>
                  <a:pt x="3710134" y="84361"/>
                  <a:pt x="3716122" y="87783"/>
                </a:cubicBezTo>
                <a:cubicBezTo>
                  <a:pt x="3728366" y="94780"/>
                  <a:pt x="3758733" y="104425"/>
                  <a:pt x="3774643" y="109728"/>
                </a:cubicBezTo>
                <a:cubicBezTo>
                  <a:pt x="3816575" y="172624"/>
                  <a:pt x="3760741" y="98607"/>
                  <a:pt x="3811219" y="138989"/>
                </a:cubicBezTo>
                <a:cubicBezTo>
                  <a:pt x="3818084" y="144481"/>
                  <a:pt x="3819175" y="155213"/>
                  <a:pt x="3825850" y="160935"/>
                </a:cubicBezTo>
                <a:cubicBezTo>
                  <a:pt x="3847836" y="179780"/>
                  <a:pt x="3860436" y="182217"/>
                  <a:pt x="3884371" y="190195"/>
                </a:cubicBezTo>
                <a:cubicBezTo>
                  <a:pt x="3891686" y="195072"/>
                  <a:pt x="3898453" y="200894"/>
                  <a:pt x="3906317" y="204826"/>
                </a:cubicBezTo>
                <a:cubicBezTo>
                  <a:pt x="3918062" y="210698"/>
                  <a:pt x="3931492" y="212941"/>
                  <a:pt x="3942893" y="219456"/>
                </a:cubicBezTo>
                <a:cubicBezTo>
                  <a:pt x="3948881" y="222878"/>
                  <a:pt x="3952137" y="229779"/>
                  <a:pt x="3957523" y="234087"/>
                </a:cubicBezTo>
                <a:cubicBezTo>
                  <a:pt x="3964388" y="239579"/>
                  <a:pt x="3972715" y="243089"/>
                  <a:pt x="3979469" y="248717"/>
                </a:cubicBezTo>
                <a:cubicBezTo>
                  <a:pt x="3987416" y="255340"/>
                  <a:pt x="3993467" y="264040"/>
                  <a:pt x="4001414" y="270663"/>
                </a:cubicBezTo>
                <a:cubicBezTo>
                  <a:pt x="4008168" y="276291"/>
                  <a:pt x="4016789" y="279452"/>
                  <a:pt x="4023360" y="285293"/>
                </a:cubicBezTo>
                <a:cubicBezTo>
                  <a:pt x="4038824" y="299039"/>
                  <a:pt x="4052621" y="314554"/>
                  <a:pt x="4067251" y="329184"/>
                </a:cubicBezTo>
                <a:lnTo>
                  <a:pt x="4089197" y="351130"/>
                </a:lnTo>
                <a:cubicBezTo>
                  <a:pt x="4094074" y="360884"/>
                  <a:pt x="4096116" y="372680"/>
                  <a:pt x="4103827" y="380391"/>
                </a:cubicBezTo>
                <a:cubicBezTo>
                  <a:pt x="4109280" y="385844"/>
                  <a:pt x="4119357" y="383429"/>
                  <a:pt x="4125773" y="387706"/>
                </a:cubicBezTo>
                <a:cubicBezTo>
                  <a:pt x="4134381" y="393444"/>
                  <a:pt x="4140403" y="402336"/>
                  <a:pt x="4147718" y="409651"/>
                </a:cubicBezTo>
                <a:cubicBezTo>
                  <a:pt x="4150157" y="419405"/>
                  <a:pt x="4150538" y="429920"/>
                  <a:pt x="4155034" y="438912"/>
                </a:cubicBezTo>
                <a:cubicBezTo>
                  <a:pt x="4158118" y="445081"/>
                  <a:pt x="4165526" y="448025"/>
                  <a:pt x="4169664" y="453543"/>
                </a:cubicBezTo>
                <a:cubicBezTo>
                  <a:pt x="4222159" y="523537"/>
                  <a:pt x="4176198" y="474707"/>
                  <a:pt x="4220870" y="519379"/>
                </a:cubicBezTo>
                <a:cubicBezTo>
                  <a:pt x="4223309" y="531571"/>
                  <a:pt x="4225962" y="543722"/>
                  <a:pt x="4228186" y="555955"/>
                </a:cubicBezTo>
                <a:cubicBezTo>
                  <a:pt x="4229856" y="565141"/>
                  <a:pt x="4234404" y="607772"/>
                  <a:pt x="4242816" y="621792"/>
                </a:cubicBezTo>
                <a:cubicBezTo>
                  <a:pt x="4246364" y="627706"/>
                  <a:pt x="4252569" y="631546"/>
                  <a:pt x="4257446" y="636423"/>
                </a:cubicBezTo>
                <a:cubicBezTo>
                  <a:pt x="4274608" y="687901"/>
                  <a:pt x="4252267" y="624335"/>
                  <a:pt x="4279392" y="687629"/>
                </a:cubicBezTo>
                <a:cubicBezTo>
                  <a:pt x="4293636" y="720865"/>
                  <a:pt x="4277008" y="699877"/>
                  <a:pt x="4301338" y="724205"/>
                </a:cubicBezTo>
                <a:cubicBezTo>
                  <a:pt x="4319147" y="777634"/>
                  <a:pt x="4312228" y="753135"/>
                  <a:pt x="4323283" y="797357"/>
                </a:cubicBezTo>
                <a:cubicBezTo>
                  <a:pt x="4325721" y="833933"/>
                  <a:pt x="4327786" y="870536"/>
                  <a:pt x="4330598" y="907085"/>
                </a:cubicBezTo>
                <a:cubicBezTo>
                  <a:pt x="4338356" y="1007929"/>
                  <a:pt x="4337914" y="957809"/>
                  <a:pt x="4337914" y="1002183"/>
                </a:cubicBez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38" name="Freeform 26637"/>
          <p:cNvSpPr/>
          <p:nvPr/>
        </p:nvSpPr>
        <p:spPr>
          <a:xfrm>
            <a:off x="4462272" y="3062042"/>
            <a:ext cx="3577133" cy="2868932"/>
          </a:xfrm>
          <a:custGeom>
            <a:avLst/>
            <a:gdLst>
              <a:gd name="connsiteX0" fmla="*/ 0 w 3577133"/>
              <a:gd name="connsiteY0" fmla="*/ 2270739 h 2868932"/>
              <a:gd name="connsiteX1" fmla="*/ 14630 w 3577133"/>
              <a:gd name="connsiteY1" fmla="*/ 2307315 h 2868932"/>
              <a:gd name="connsiteX2" fmla="*/ 21946 w 3577133"/>
              <a:gd name="connsiteY2" fmla="*/ 2336576 h 2868932"/>
              <a:gd name="connsiteX3" fmla="*/ 29261 w 3577133"/>
              <a:gd name="connsiteY3" fmla="*/ 2358521 h 2868932"/>
              <a:gd name="connsiteX4" fmla="*/ 36576 w 3577133"/>
              <a:gd name="connsiteY4" fmla="*/ 2409728 h 2868932"/>
              <a:gd name="connsiteX5" fmla="*/ 51206 w 3577133"/>
              <a:gd name="connsiteY5" fmla="*/ 2460934 h 2868932"/>
              <a:gd name="connsiteX6" fmla="*/ 58522 w 3577133"/>
              <a:gd name="connsiteY6" fmla="*/ 2490195 h 2868932"/>
              <a:gd name="connsiteX7" fmla="*/ 87782 w 3577133"/>
              <a:gd name="connsiteY7" fmla="*/ 2526771 h 2868932"/>
              <a:gd name="connsiteX8" fmla="*/ 95098 w 3577133"/>
              <a:gd name="connsiteY8" fmla="*/ 2556032 h 2868932"/>
              <a:gd name="connsiteX9" fmla="*/ 117043 w 3577133"/>
              <a:gd name="connsiteY9" fmla="*/ 2563347 h 2868932"/>
              <a:gd name="connsiteX10" fmla="*/ 131674 w 3577133"/>
              <a:gd name="connsiteY10" fmla="*/ 2585292 h 2868932"/>
              <a:gd name="connsiteX11" fmla="*/ 146304 w 3577133"/>
              <a:gd name="connsiteY11" fmla="*/ 2599923 h 2868932"/>
              <a:gd name="connsiteX12" fmla="*/ 182880 w 3577133"/>
              <a:gd name="connsiteY12" fmla="*/ 2636499 h 2868932"/>
              <a:gd name="connsiteX13" fmla="*/ 219456 w 3577133"/>
              <a:gd name="connsiteY13" fmla="*/ 2673075 h 2868932"/>
              <a:gd name="connsiteX14" fmla="*/ 263347 w 3577133"/>
              <a:gd name="connsiteY14" fmla="*/ 2709651 h 2868932"/>
              <a:gd name="connsiteX15" fmla="*/ 292608 w 3577133"/>
              <a:gd name="connsiteY15" fmla="*/ 2716966 h 2868932"/>
              <a:gd name="connsiteX16" fmla="*/ 314554 w 3577133"/>
              <a:gd name="connsiteY16" fmla="*/ 2731596 h 2868932"/>
              <a:gd name="connsiteX17" fmla="*/ 343814 w 3577133"/>
              <a:gd name="connsiteY17" fmla="*/ 2746227 h 2868932"/>
              <a:gd name="connsiteX18" fmla="*/ 380390 w 3577133"/>
              <a:gd name="connsiteY18" fmla="*/ 2775488 h 2868932"/>
              <a:gd name="connsiteX19" fmla="*/ 402336 w 3577133"/>
              <a:gd name="connsiteY19" fmla="*/ 2782803 h 2868932"/>
              <a:gd name="connsiteX20" fmla="*/ 446227 w 3577133"/>
              <a:gd name="connsiteY20" fmla="*/ 2812064 h 2868932"/>
              <a:gd name="connsiteX21" fmla="*/ 468173 w 3577133"/>
              <a:gd name="connsiteY21" fmla="*/ 2826694 h 2868932"/>
              <a:gd name="connsiteX22" fmla="*/ 519379 w 3577133"/>
              <a:gd name="connsiteY22" fmla="*/ 2841324 h 2868932"/>
              <a:gd name="connsiteX23" fmla="*/ 555955 w 3577133"/>
              <a:gd name="connsiteY23" fmla="*/ 2848640 h 2868932"/>
              <a:gd name="connsiteX24" fmla="*/ 636422 w 3577133"/>
              <a:gd name="connsiteY24" fmla="*/ 2855955 h 2868932"/>
              <a:gd name="connsiteX25" fmla="*/ 665683 w 3577133"/>
              <a:gd name="connsiteY25" fmla="*/ 2863270 h 2868932"/>
              <a:gd name="connsiteX26" fmla="*/ 950976 w 3577133"/>
              <a:gd name="connsiteY26" fmla="*/ 2848640 h 2868932"/>
              <a:gd name="connsiteX27" fmla="*/ 972922 w 3577133"/>
              <a:gd name="connsiteY27" fmla="*/ 2834009 h 2868932"/>
              <a:gd name="connsiteX28" fmla="*/ 1002182 w 3577133"/>
              <a:gd name="connsiteY28" fmla="*/ 2826694 h 2868932"/>
              <a:gd name="connsiteX29" fmla="*/ 1031443 w 3577133"/>
              <a:gd name="connsiteY29" fmla="*/ 2797433 h 2868932"/>
              <a:gd name="connsiteX30" fmla="*/ 1089965 w 3577133"/>
              <a:gd name="connsiteY30" fmla="*/ 2782803 h 2868932"/>
              <a:gd name="connsiteX31" fmla="*/ 1119226 w 3577133"/>
              <a:gd name="connsiteY31" fmla="*/ 2775488 h 2868932"/>
              <a:gd name="connsiteX32" fmla="*/ 1141171 w 3577133"/>
              <a:gd name="connsiteY32" fmla="*/ 2760857 h 2868932"/>
              <a:gd name="connsiteX33" fmla="*/ 1221638 w 3577133"/>
              <a:gd name="connsiteY33" fmla="*/ 2738912 h 2868932"/>
              <a:gd name="connsiteX34" fmla="*/ 1250899 w 3577133"/>
              <a:gd name="connsiteY34" fmla="*/ 2724281 h 2868932"/>
              <a:gd name="connsiteX35" fmla="*/ 1287475 w 3577133"/>
              <a:gd name="connsiteY35" fmla="*/ 2716966 h 2868932"/>
              <a:gd name="connsiteX36" fmla="*/ 1316736 w 3577133"/>
              <a:gd name="connsiteY36" fmla="*/ 2709651 h 2868932"/>
              <a:gd name="connsiteX37" fmla="*/ 1419149 w 3577133"/>
              <a:gd name="connsiteY37" fmla="*/ 2673075 h 2868932"/>
              <a:gd name="connsiteX38" fmla="*/ 1441094 w 3577133"/>
              <a:gd name="connsiteY38" fmla="*/ 2665760 h 2868932"/>
              <a:gd name="connsiteX39" fmla="*/ 1499616 w 3577133"/>
              <a:gd name="connsiteY39" fmla="*/ 2651129 h 2868932"/>
              <a:gd name="connsiteX40" fmla="*/ 1565453 w 3577133"/>
              <a:gd name="connsiteY40" fmla="*/ 2621868 h 2868932"/>
              <a:gd name="connsiteX41" fmla="*/ 1631290 w 3577133"/>
              <a:gd name="connsiteY41" fmla="*/ 2614553 h 2868932"/>
              <a:gd name="connsiteX42" fmla="*/ 1689811 w 3577133"/>
              <a:gd name="connsiteY42" fmla="*/ 2592608 h 2868932"/>
              <a:gd name="connsiteX43" fmla="*/ 1711757 w 3577133"/>
              <a:gd name="connsiteY43" fmla="*/ 2585292 h 2868932"/>
              <a:gd name="connsiteX44" fmla="*/ 1777594 w 3577133"/>
              <a:gd name="connsiteY44" fmla="*/ 2570662 h 2868932"/>
              <a:gd name="connsiteX45" fmla="*/ 1843430 w 3577133"/>
              <a:gd name="connsiteY45" fmla="*/ 2541401 h 2868932"/>
              <a:gd name="connsiteX46" fmla="*/ 1887322 w 3577133"/>
              <a:gd name="connsiteY46" fmla="*/ 2526771 h 2868932"/>
              <a:gd name="connsiteX47" fmla="*/ 1909267 w 3577133"/>
              <a:gd name="connsiteY47" fmla="*/ 2512140 h 2868932"/>
              <a:gd name="connsiteX48" fmla="*/ 1938528 w 3577133"/>
              <a:gd name="connsiteY48" fmla="*/ 2497510 h 2868932"/>
              <a:gd name="connsiteX49" fmla="*/ 1967789 w 3577133"/>
              <a:gd name="connsiteY49" fmla="*/ 2468249 h 2868932"/>
              <a:gd name="connsiteX50" fmla="*/ 2018995 w 3577133"/>
              <a:gd name="connsiteY50" fmla="*/ 2446304 h 2868932"/>
              <a:gd name="connsiteX51" fmla="*/ 2084832 w 3577133"/>
              <a:gd name="connsiteY51" fmla="*/ 2409728 h 2868932"/>
              <a:gd name="connsiteX52" fmla="*/ 2114093 w 3577133"/>
              <a:gd name="connsiteY52" fmla="*/ 2402412 h 2868932"/>
              <a:gd name="connsiteX53" fmla="*/ 2187245 w 3577133"/>
              <a:gd name="connsiteY53" fmla="*/ 2373152 h 2868932"/>
              <a:gd name="connsiteX54" fmla="*/ 2209190 w 3577133"/>
              <a:gd name="connsiteY54" fmla="*/ 2351206 h 2868932"/>
              <a:gd name="connsiteX55" fmla="*/ 2238451 w 3577133"/>
              <a:gd name="connsiteY55" fmla="*/ 2343891 h 2868932"/>
              <a:gd name="connsiteX56" fmla="*/ 2311603 w 3577133"/>
              <a:gd name="connsiteY56" fmla="*/ 2321945 h 2868932"/>
              <a:gd name="connsiteX57" fmla="*/ 2414016 w 3577133"/>
              <a:gd name="connsiteY57" fmla="*/ 2300000 h 2868932"/>
              <a:gd name="connsiteX58" fmla="*/ 2465222 w 3577133"/>
              <a:gd name="connsiteY58" fmla="*/ 2292684 h 2868932"/>
              <a:gd name="connsiteX59" fmla="*/ 2509114 w 3577133"/>
              <a:gd name="connsiteY59" fmla="*/ 2285369 h 2868932"/>
              <a:gd name="connsiteX60" fmla="*/ 2670048 w 3577133"/>
              <a:gd name="connsiteY60" fmla="*/ 2278054 h 2868932"/>
              <a:gd name="connsiteX61" fmla="*/ 2801722 w 3577133"/>
              <a:gd name="connsiteY61" fmla="*/ 2270739 h 2868932"/>
              <a:gd name="connsiteX62" fmla="*/ 2904134 w 3577133"/>
              <a:gd name="connsiteY62" fmla="*/ 2256108 h 2868932"/>
              <a:gd name="connsiteX63" fmla="*/ 2991917 w 3577133"/>
              <a:gd name="connsiteY63" fmla="*/ 2241478 h 2868932"/>
              <a:gd name="connsiteX64" fmla="*/ 3021178 w 3577133"/>
              <a:gd name="connsiteY64" fmla="*/ 2234163 h 2868932"/>
              <a:gd name="connsiteX65" fmla="*/ 3065069 w 3577133"/>
              <a:gd name="connsiteY65" fmla="*/ 2219532 h 2868932"/>
              <a:gd name="connsiteX66" fmla="*/ 3094330 w 3577133"/>
              <a:gd name="connsiteY66" fmla="*/ 2212217 h 2868932"/>
              <a:gd name="connsiteX67" fmla="*/ 3138221 w 3577133"/>
              <a:gd name="connsiteY67" fmla="*/ 2197587 h 2868932"/>
              <a:gd name="connsiteX68" fmla="*/ 3189427 w 3577133"/>
              <a:gd name="connsiteY68" fmla="*/ 2182956 h 2868932"/>
              <a:gd name="connsiteX69" fmla="*/ 3233318 w 3577133"/>
              <a:gd name="connsiteY69" fmla="*/ 2153696 h 2868932"/>
              <a:gd name="connsiteX70" fmla="*/ 3247949 w 3577133"/>
              <a:gd name="connsiteY70" fmla="*/ 2139065 h 2868932"/>
              <a:gd name="connsiteX71" fmla="*/ 3306470 w 3577133"/>
              <a:gd name="connsiteY71" fmla="*/ 2102489 h 2868932"/>
              <a:gd name="connsiteX72" fmla="*/ 3343046 w 3577133"/>
              <a:gd name="connsiteY72" fmla="*/ 2065913 h 2868932"/>
              <a:gd name="connsiteX73" fmla="*/ 3357677 w 3577133"/>
              <a:gd name="connsiteY73" fmla="*/ 2022022 h 2868932"/>
              <a:gd name="connsiteX74" fmla="*/ 3372307 w 3577133"/>
              <a:gd name="connsiteY74" fmla="*/ 1970816 h 2868932"/>
              <a:gd name="connsiteX75" fmla="*/ 3386938 w 3577133"/>
              <a:gd name="connsiteY75" fmla="*/ 1948870 h 2868932"/>
              <a:gd name="connsiteX76" fmla="*/ 3394253 w 3577133"/>
              <a:gd name="connsiteY76" fmla="*/ 1926924 h 2868932"/>
              <a:gd name="connsiteX77" fmla="*/ 3423514 w 3577133"/>
              <a:gd name="connsiteY77" fmla="*/ 1875718 h 2868932"/>
              <a:gd name="connsiteX78" fmla="*/ 3445459 w 3577133"/>
              <a:gd name="connsiteY78" fmla="*/ 1824512 h 2868932"/>
              <a:gd name="connsiteX79" fmla="*/ 3452774 w 3577133"/>
              <a:gd name="connsiteY79" fmla="*/ 1802566 h 2868932"/>
              <a:gd name="connsiteX80" fmla="*/ 3482035 w 3577133"/>
              <a:gd name="connsiteY80" fmla="*/ 1758675 h 2868932"/>
              <a:gd name="connsiteX81" fmla="*/ 3496666 w 3577133"/>
              <a:gd name="connsiteY81" fmla="*/ 1648947 h 2868932"/>
              <a:gd name="connsiteX82" fmla="*/ 3503981 w 3577133"/>
              <a:gd name="connsiteY82" fmla="*/ 1583110 h 2868932"/>
              <a:gd name="connsiteX83" fmla="*/ 3489350 w 3577133"/>
              <a:gd name="connsiteY83" fmla="*/ 1392915 h 2868932"/>
              <a:gd name="connsiteX84" fmla="*/ 3482035 w 3577133"/>
              <a:gd name="connsiteY84" fmla="*/ 1349024 h 2868932"/>
              <a:gd name="connsiteX85" fmla="*/ 3489350 w 3577133"/>
              <a:gd name="connsiteY85" fmla="*/ 917427 h 2868932"/>
              <a:gd name="connsiteX86" fmla="*/ 3503981 w 3577133"/>
              <a:gd name="connsiteY86" fmla="*/ 822329 h 2868932"/>
              <a:gd name="connsiteX87" fmla="*/ 3511296 w 3577133"/>
              <a:gd name="connsiteY87" fmla="*/ 756492 h 2868932"/>
              <a:gd name="connsiteX88" fmla="*/ 3525926 w 3577133"/>
              <a:gd name="connsiteY88" fmla="*/ 683340 h 2868932"/>
              <a:gd name="connsiteX89" fmla="*/ 3540557 w 3577133"/>
              <a:gd name="connsiteY89" fmla="*/ 588243 h 2868932"/>
              <a:gd name="connsiteX90" fmla="*/ 3555187 w 3577133"/>
              <a:gd name="connsiteY90" fmla="*/ 507776 h 2868932"/>
              <a:gd name="connsiteX91" fmla="*/ 3562502 w 3577133"/>
              <a:gd name="connsiteY91" fmla="*/ 332211 h 2868932"/>
              <a:gd name="connsiteX92" fmla="*/ 3569818 w 3577133"/>
              <a:gd name="connsiteY92" fmla="*/ 288320 h 2868932"/>
              <a:gd name="connsiteX93" fmla="*/ 3577133 w 3577133"/>
              <a:gd name="connsiteY93" fmla="*/ 185907 h 2868932"/>
              <a:gd name="connsiteX94" fmla="*/ 3569818 w 3577133"/>
              <a:gd name="connsiteY94" fmla="*/ 39603 h 2868932"/>
              <a:gd name="connsiteX95" fmla="*/ 3562502 w 3577133"/>
              <a:gd name="connsiteY95" fmla="*/ 3027 h 28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577133" h="2868932">
                <a:moveTo>
                  <a:pt x="0" y="2270739"/>
                </a:moveTo>
                <a:cubicBezTo>
                  <a:pt x="4877" y="2282931"/>
                  <a:pt x="10478" y="2294858"/>
                  <a:pt x="14630" y="2307315"/>
                </a:cubicBezTo>
                <a:cubicBezTo>
                  <a:pt x="17809" y="2316853"/>
                  <a:pt x="19184" y="2326909"/>
                  <a:pt x="21946" y="2336576"/>
                </a:cubicBezTo>
                <a:cubicBezTo>
                  <a:pt x="24064" y="2343990"/>
                  <a:pt x="26823" y="2351206"/>
                  <a:pt x="29261" y="2358521"/>
                </a:cubicBezTo>
                <a:cubicBezTo>
                  <a:pt x="31699" y="2375590"/>
                  <a:pt x="33492" y="2392764"/>
                  <a:pt x="36576" y="2409728"/>
                </a:cubicBezTo>
                <a:cubicBezTo>
                  <a:pt x="42291" y="2441161"/>
                  <a:pt x="43374" y="2433521"/>
                  <a:pt x="51206" y="2460934"/>
                </a:cubicBezTo>
                <a:cubicBezTo>
                  <a:pt x="53968" y="2470601"/>
                  <a:pt x="54561" y="2480954"/>
                  <a:pt x="58522" y="2490195"/>
                </a:cubicBezTo>
                <a:cubicBezTo>
                  <a:pt x="65443" y="2506343"/>
                  <a:pt x="75985" y="2514973"/>
                  <a:pt x="87782" y="2526771"/>
                </a:cubicBezTo>
                <a:cubicBezTo>
                  <a:pt x="90221" y="2536525"/>
                  <a:pt x="88817" y="2548181"/>
                  <a:pt x="95098" y="2556032"/>
                </a:cubicBezTo>
                <a:cubicBezTo>
                  <a:pt x="99915" y="2562053"/>
                  <a:pt x="111022" y="2558530"/>
                  <a:pt x="117043" y="2563347"/>
                </a:cubicBezTo>
                <a:cubicBezTo>
                  <a:pt x="123908" y="2568839"/>
                  <a:pt x="126182" y="2578427"/>
                  <a:pt x="131674" y="2585292"/>
                </a:cubicBezTo>
                <a:cubicBezTo>
                  <a:pt x="135982" y="2590678"/>
                  <a:pt x="141996" y="2594537"/>
                  <a:pt x="146304" y="2599923"/>
                </a:cubicBezTo>
                <a:cubicBezTo>
                  <a:pt x="195066" y="2660877"/>
                  <a:pt x="124363" y="2585296"/>
                  <a:pt x="182880" y="2636499"/>
                </a:cubicBezTo>
                <a:cubicBezTo>
                  <a:pt x="195856" y="2647853"/>
                  <a:pt x="207264" y="2660883"/>
                  <a:pt x="219456" y="2673075"/>
                </a:cubicBezTo>
                <a:cubicBezTo>
                  <a:pt x="232635" y="2686254"/>
                  <a:pt x="245528" y="2702014"/>
                  <a:pt x="263347" y="2709651"/>
                </a:cubicBezTo>
                <a:cubicBezTo>
                  <a:pt x="272588" y="2713611"/>
                  <a:pt x="282854" y="2714528"/>
                  <a:pt x="292608" y="2716966"/>
                </a:cubicBezTo>
                <a:cubicBezTo>
                  <a:pt x="299923" y="2721843"/>
                  <a:pt x="306921" y="2727234"/>
                  <a:pt x="314554" y="2731596"/>
                </a:cubicBezTo>
                <a:cubicBezTo>
                  <a:pt x="324022" y="2737006"/>
                  <a:pt x="334741" y="2740178"/>
                  <a:pt x="343814" y="2746227"/>
                </a:cubicBezTo>
                <a:cubicBezTo>
                  <a:pt x="384627" y="2773436"/>
                  <a:pt x="327256" y="2748920"/>
                  <a:pt x="380390" y="2775488"/>
                </a:cubicBezTo>
                <a:cubicBezTo>
                  <a:pt x="387287" y="2778937"/>
                  <a:pt x="395595" y="2779058"/>
                  <a:pt x="402336" y="2782803"/>
                </a:cubicBezTo>
                <a:cubicBezTo>
                  <a:pt x="417707" y="2791342"/>
                  <a:pt x="431597" y="2802310"/>
                  <a:pt x="446227" y="2812064"/>
                </a:cubicBezTo>
                <a:cubicBezTo>
                  <a:pt x="453542" y="2816941"/>
                  <a:pt x="459832" y="2823914"/>
                  <a:pt x="468173" y="2826694"/>
                </a:cubicBezTo>
                <a:cubicBezTo>
                  <a:pt x="492615" y="2834841"/>
                  <a:pt x="491818" y="2835199"/>
                  <a:pt x="519379" y="2841324"/>
                </a:cubicBezTo>
                <a:cubicBezTo>
                  <a:pt x="531516" y="2844021"/>
                  <a:pt x="543618" y="2847098"/>
                  <a:pt x="555955" y="2848640"/>
                </a:cubicBezTo>
                <a:cubicBezTo>
                  <a:pt x="582680" y="2851981"/>
                  <a:pt x="609600" y="2853517"/>
                  <a:pt x="636422" y="2855955"/>
                </a:cubicBezTo>
                <a:cubicBezTo>
                  <a:pt x="646176" y="2858393"/>
                  <a:pt x="655629" y="2863270"/>
                  <a:pt x="665683" y="2863270"/>
                </a:cubicBezTo>
                <a:cubicBezTo>
                  <a:pt x="914150" y="2863270"/>
                  <a:pt x="847703" y="2883063"/>
                  <a:pt x="950976" y="2848640"/>
                </a:cubicBezTo>
                <a:cubicBezTo>
                  <a:pt x="958291" y="2843763"/>
                  <a:pt x="964841" y="2837472"/>
                  <a:pt x="972922" y="2834009"/>
                </a:cubicBezTo>
                <a:cubicBezTo>
                  <a:pt x="982163" y="2830049"/>
                  <a:pt x="993657" y="2832022"/>
                  <a:pt x="1002182" y="2826694"/>
                </a:cubicBezTo>
                <a:cubicBezTo>
                  <a:pt x="1013879" y="2819383"/>
                  <a:pt x="1018061" y="2800778"/>
                  <a:pt x="1031443" y="2797433"/>
                </a:cubicBezTo>
                <a:lnTo>
                  <a:pt x="1089965" y="2782803"/>
                </a:lnTo>
                <a:lnTo>
                  <a:pt x="1119226" y="2775488"/>
                </a:lnTo>
                <a:cubicBezTo>
                  <a:pt x="1126541" y="2770611"/>
                  <a:pt x="1133137" y="2764428"/>
                  <a:pt x="1141171" y="2760857"/>
                </a:cubicBezTo>
                <a:cubicBezTo>
                  <a:pt x="1171543" y="2747358"/>
                  <a:pt x="1190349" y="2745170"/>
                  <a:pt x="1221638" y="2738912"/>
                </a:cubicBezTo>
                <a:cubicBezTo>
                  <a:pt x="1231392" y="2734035"/>
                  <a:pt x="1240554" y="2727730"/>
                  <a:pt x="1250899" y="2724281"/>
                </a:cubicBezTo>
                <a:cubicBezTo>
                  <a:pt x="1262694" y="2720349"/>
                  <a:pt x="1275338" y="2719663"/>
                  <a:pt x="1287475" y="2716966"/>
                </a:cubicBezTo>
                <a:cubicBezTo>
                  <a:pt x="1297289" y="2714785"/>
                  <a:pt x="1307198" y="2712830"/>
                  <a:pt x="1316736" y="2709651"/>
                </a:cubicBezTo>
                <a:cubicBezTo>
                  <a:pt x="1351125" y="2698188"/>
                  <a:pt x="1384966" y="2685140"/>
                  <a:pt x="1419149" y="2673075"/>
                </a:cubicBezTo>
                <a:cubicBezTo>
                  <a:pt x="1426420" y="2670509"/>
                  <a:pt x="1433614" y="2667630"/>
                  <a:pt x="1441094" y="2665760"/>
                </a:cubicBezTo>
                <a:cubicBezTo>
                  <a:pt x="1460601" y="2660883"/>
                  <a:pt x="1481631" y="2660121"/>
                  <a:pt x="1499616" y="2651129"/>
                </a:cubicBezTo>
                <a:cubicBezTo>
                  <a:pt x="1515410" y="2643232"/>
                  <a:pt x="1549112" y="2625370"/>
                  <a:pt x="1565453" y="2621868"/>
                </a:cubicBezTo>
                <a:cubicBezTo>
                  <a:pt x="1587044" y="2617241"/>
                  <a:pt x="1609344" y="2616991"/>
                  <a:pt x="1631290" y="2614553"/>
                </a:cubicBezTo>
                <a:cubicBezTo>
                  <a:pt x="1685232" y="2601068"/>
                  <a:pt x="1636261" y="2615558"/>
                  <a:pt x="1689811" y="2592608"/>
                </a:cubicBezTo>
                <a:cubicBezTo>
                  <a:pt x="1696899" y="2589570"/>
                  <a:pt x="1704343" y="2587410"/>
                  <a:pt x="1711757" y="2585292"/>
                </a:cubicBezTo>
                <a:cubicBezTo>
                  <a:pt x="1735857" y="2578406"/>
                  <a:pt x="1752459" y="2575689"/>
                  <a:pt x="1777594" y="2570662"/>
                </a:cubicBezTo>
                <a:cubicBezTo>
                  <a:pt x="1808252" y="2555333"/>
                  <a:pt x="1809189" y="2553852"/>
                  <a:pt x="1843430" y="2541401"/>
                </a:cubicBezTo>
                <a:cubicBezTo>
                  <a:pt x="1857924" y="2536131"/>
                  <a:pt x="1887322" y="2526771"/>
                  <a:pt x="1887322" y="2526771"/>
                </a:cubicBezTo>
                <a:cubicBezTo>
                  <a:pt x="1894637" y="2521894"/>
                  <a:pt x="1901634" y="2516502"/>
                  <a:pt x="1909267" y="2512140"/>
                </a:cubicBezTo>
                <a:cubicBezTo>
                  <a:pt x="1918735" y="2506730"/>
                  <a:pt x="1929804" y="2504053"/>
                  <a:pt x="1938528" y="2497510"/>
                </a:cubicBezTo>
                <a:cubicBezTo>
                  <a:pt x="1949563" y="2489234"/>
                  <a:pt x="1956754" y="2476525"/>
                  <a:pt x="1967789" y="2468249"/>
                </a:cubicBezTo>
                <a:cubicBezTo>
                  <a:pt x="1982251" y="2457403"/>
                  <a:pt x="2002046" y="2451954"/>
                  <a:pt x="2018995" y="2446304"/>
                </a:cubicBezTo>
                <a:cubicBezTo>
                  <a:pt x="2058297" y="2420102"/>
                  <a:pt x="2051031" y="2419386"/>
                  <a:pt x="2084832" y="2409728"/>
                </a:cubicBezTo>
                <a:cubicBezTo>
                  <a:pt x="2094499" y="2406966"/>
                  <a:pt x="2104625" y="2405793"/>
                  <a:pt x="2114093" y="2402412"/>
                </a:cubicBezTo>
                <a:cubicBezTo>
                  <a:pt x="2138825" y="2393579"/>
                  <a:pt x="2187245" y="2373152"/>
                  <a:pt x="2187245" y="2373152"/>
                </a:cubicBezTo>
                <a:cubicBezTo>
                  <a:pt x="2194560" y="2365837"/>
                  <a:pt x="2200208" y="2356339"/>
                  <a:pt x="2209190" y="2351206"/>
                </a:cubicBezTo>
                <a:cubicBezTo>
                  <a:pt x="2217919" y="2346218"/>
                  <a:pt x="2228913" y="2347070"/>
                  <a:pt x="2238451" y="2343891"/>
                </a:cubicBezTo>
                <a:cubicBezTo>
                  <a:pt x="2325889" y="2314745"/>
                  <a:pt x="2224922" y="2341207"/>
                  <a:pt x="2311603" y="2321945"/>
                </a:cubicBezTo>
                <a:cubicBezTo>
                  <a:pt x="2359516" y="2311298"/>
                  <a:pt x="2344542" y="2309926"/>
                  <a:pt x="2414016" y="2300000"/>
                </a:cubicBezTo>
                <a:lnTo>
                  <a:pt x="2465222" y="2292684"/>
                </a:lnTo>
                <a:cubicBezTo>
                  <a:pt x="2479882" y="2290429"/>
                  <a:pt x="2494319" y="2286426"/>
                  <a:pt x="2509114" y="2285369"/>
                </a:cubicBezTo>
                <a:cubicBezTo>
                  <a:pt x="2562678" y="2281543"/>
                  <a:pt x="2616415" y="2280736"/>
                  <a:pt x="2670048" y="2278054"/>
                </a:cubicBezTo>
                <a:lnTo>
                  <a:pt x="2801722" y="2270739"/>
                </a:lnTo>
                <a:lnTo>
                  <a:pt x="2904134" y="2256108"/>
                </a:lnTo>
                <a:cubicBezTo>
                  <a:pt x="2946888" y="2250000"/>
                  <a:pt x="2953405" y="2250036"/>
                  <a:pt x="2991917" y="2241478"/>
                </a:cubicBezTo>
                <a:cubicBezTo>
                  <a:pt x="3001731" y="2239297"/>
                  <a:pt x="3011548" y="2237052"/>
                  <a:pt x="3021178" y="2234163"/>
                </a:cubicBezTo>
                <a:cubicBezTo>
                  <a:pt x="3035949" y="2229732"/>
                  <a:pt x="3050108" y="2223272"/>
                  <a:pt x="3065069" y="2219532"/>
                </a:cubicBezTo>
                <a:cubicBezTo>
                  <a:pt x="3074823" y="2217094"/>
                  <a:pt x="3084700" y="2215106"/>
                  <a:pt x="3094330" y="2212217"/>
                </a:cubicBezTo>
                <a:cubicBezTo>
                  <a:pt x="3109101" y="2207786"/>
                  <a:pt x="3123260" y="2201327"/>
                  <a:pt x="3138221" y="2197587"/>
                </a:cubicBezTo>
                <a:cubicBezTo>
                  <a:pt x="3145115" y="2195863"/>
                  <a:pt x="3180836" y="2187729"/>
                  <a:pt x="3189427" y="2182956"/>
                </a:cubicBezTo>
                <a:cubicBezTo>
                  <a:pt x="3204798" y="2174417"/>
                  <a:pt x="3220885" y="2166129"/>
                  <a:pt x="3233318" y="2153696"/>
                </a:cubicBezTo>
                <a:cubicBezTo>
                  <a:pt x="3238195" y="2148819"/>
                  <a:pt x="3242337" y="2143074"/>
                  <a:pt x="3247949" y="2139065"/>
                </a:cubicBezTo>
                <a:cubicBezTo>
                  <a:pt x="3252647" y="2135709"/>
                  <a:pt x="3297068" y="2110716"/>
                  <a:pt x="3306470" y="2102489"/>
                </a:cubicBezTo>
                <a:cubicBezTo>
                  <a:pt x="3319446" y="2091135"/>
                  <a:pt x="3343046" y="2065913"/>
                  <a:pt x="3343046" y="2065913"/>
                </a:cubicBezTo>
                <a:cubicBezTo>
                  <a:pt x="3347923" y="2051283"/>
                  <a:pt x="3353937" y="2036983"/>
                  <a:pt x="3357677" y="2022022"/>
                </a:cubicBezTo>
                <a:cubicBezTo>
                  <a:pt x="3360021" y="2012647"/>
                  <a:pt x="3367060" y="1981311"/>
                  <a:pt x="3372307" y="1970816"/>
                </a:cubicBezTo>
                <a:cubicBezTo>
                  <a:pt x="3376239" y="1962952"/>
                  <a:pt x="3382061" y="1956185"/>
                  <a:pt x="3386938" y="1948870"/>
                </a:cubicBezTo>
                <a:cubicBezTo>
                  <a:pt x="3389376" y="1941555"/>
                  <a:pt x="3391216" y="1934012"/>
                  <a:pt x="3394253" y="1926924"/>
                </a:cubicBezTo>
                <a:cubicBezTo>
                  <a:pt x="3405390" y="1900938"/>
                  <a:pt x="3408821" y="1897757"/>
                  <a:pt x="3423514" y="1875718"/>
                </a:cubicBezTo>
                <a:cubicBezTo>
                  <a:pt x="3438738" y="1814818"/>
                  <a:pt x="3420200" y="1875031"/>
                  <a:pt x="3445459" y="1824512"/>
                </a:cubicBezTo>
                <a:cubicBezTo>
                  <a:pt x="3448907" y="1817615"/>
                  <a:pt x="3449029" y="1809307"/>
                  <a:pt x="3452774" y="1802566"/>
                </a:cubicBezTo>
                <a:cubicBezTo>
                  <a:pt x="3461313" y="1787195"/>
                  <a:pt x="3482035" y="1758675"/>
                  <a:pt x="3482035" y="1758675"/>
                </a:cubicBezTo>
                <a:cubicBezTo>
                  <a:pt x="3496393" y="1701239"/>
                  <a:pt x="3487070" y="1744907"/>
                  <a:pt x="3496666" y="1648947"/>
                </a:cubicBezTo>
                <a:cubicBezTo>
                  <a:pt x="3498863" y="1626976"/>
                  <a:pt x="3501543" y="1605056"/>
                  <a:pt x="3503981" y="1583110"/>
                </a:cubicBezTo>
                <a:cubicBezTo>
                  <a:pt x="3499604" y="1513079"/>
                  <a:pt x="3497756" y="1460159"/>
                  <a:pt x="3489350" y="1392915"/>
                </a:cubicBezTo>
                <a:cubicBezTo>
                  <a:pt x="3487510" y="1378197"/>
                  <a:pt x="3484473" y="1363654"/>
                  <a:pt x="3482035" y="1349024"/>
                </a:cubicBezTo>
                <a:cubicBezTo>
                  <a:pt x="3472488" y="1196272"/>
                  <a:pt x="3461316" y="1085613"/>
                  <a:pt x="3489350" y="917427"/>
                </a:cubicBezTo>
                <a:cubicBezTo>
                  <a:pt x="3495454" y="880805"/>
                  <a:pt x="3499272" y="859998"/>
                  <a:pt x="3503981" y="822329"/>
                </a:cubicBezTo>
                <a:cubicBezTo>
                  <a:pt x="3506720" y="800419"/>
                  <a:pt x="3507852" y="778303"/>
                  <a:pt x="3511296" y="756492"/>
                </a:cubicBezTo>
                <a:cubicBezTo>
                  <a:pt x="3515174" y="731929"/>
                  <a:pt x="3522841" y="708015"/>
                  <a:pt x="3525926" y="683340"/>
                </a:cubicBezTo>
                <a:cubicBezTo>
                  <a:pt x="3543621" y="541797"/>
                  <a:pt x="3523798" y="688801"/>
                  <a:pt x="3540557" y="588243"/>
                </a:cubicBezTo>
                <a:cubicBezTo>
                  <a:pt x="3553662" y="509611"/>
                  <a:pt x="3541143" y="563951"/>
                  <a:pt x="3555187" y="507776"/>
                </a:cubicBezTo>
                <a:cubicBezTo>
                  <a:pt x="3557625" y="449254"/>
                  <a:pt x="3558606" y="390654"/>
                  <a:pt x="3562502" y="332211"/>
                </a:cubicBezTo>
                <a:cubicBezTo>
                  <a:pt x="3563489" y="317412"/>
                  <a:pt x="3568342" y="303079"/>
                  <a:pt x="3569818" y="288320"/>
                </a:cubicBezTo>
                <a:cubicBezTo>
                  <a:pt x="3573224" y="254265"/>
                  <a:pt x="3574695" y="220045"/>
                  <a:pt x="3577133" y="185907"/>
                </a:cubicBezTo>
                <a:cubicBezTo>
                  <a:pt x="3574695" y="137139"/>
                  <a:pt x="3574048" y="88248"/>
                  <a:pt x="3569818" y="39603"/>
                </a:cubicBezTo>
                <a:cubicBezTo>
                  <a:pt x="3560960" y="-62263"/>
                  <a:pt x="3562502" y="72985"/>
                  <a:pt x="3562502" y="3027"/>
                </a:cubicBez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39" name="Freeform 26638"/>
          <p:cNvSpPr/>
          <p:nvPr/>
        </p:nvSpPr>
        <p:spPr>
          <a:xfrm>
            <a:off x="6210605" y="2070202"/>
            <a:ext cx="1802742" cy="1250899"/>
          </a:xfrm>
          <a:custGeom>
            <a:avLst/>
            <a:gdLst>
              <a:gd name="connsiteX0" fmla="*/ 0 w 1802742"/>
              <a:gd name="connsiteY0" fmla="*/ 1082649 h 1250899"/>
              <a:gd name="connsiteX1" fmla="*/ 14630 w 1802742"/>
              <a:gd name="connsiteY1" fmla="*/ 1119225 h 1250899"/>
              <a:gd name="connsiteX2" fmla="*/ 21945 w 1802742"/>
              <a:gd name="connsiteY2" fmla="*/ 1141171 h 1250899"/>
              <a:gd name="connsiteX3" fmla="*/ 80467 w 1802742"/>
              <a:gd name="connsiteY3" fmla="*/ 1214323 h 1250899"/>
              <a:gd name="connsiteX4" fmla="*/ 109728 w 1802742"/>
              <a:gd name="connsiteY4" fmla="*/ 1236268 h 1250899"/>
              <a:gd name="connsiteX5" fmla="*/ 138989 w 1802742"/>
              <a:gd name="connsiteY5" fmla="*/ 1243584 h 1250899"/>
              <a:gd name="connsiteX6" fmla="*/ 160934 w 1802742"/>
              <a:gd name="connsiteY6" fmla="*/ 1250899 h 1250899"/>
              <a:gd name="connsiteX7" fmla="*/ 277977 w 1802742"/>
              <a:gd name="connsiteY7" fmla="*/ 1243584 h 1250899"/>
              <a:gd name="connsiteX8" fmla="*/ 321869 w 1802742"/>
              <a:gd name="connsiteY8" fmla="*/ 1221638 h 1250899"/>
              <a:gd name="connsiteX9" fmla="*/ 358445 w 1802742"/>
              <a:gd name="connsiteY9" fmla="*/ 1214323 h 1250899"/>
              <a:gd name="connsiteX10" fmla="*/ 424281 w 1802742"/>
              <a:gd name="connsiteY10" fmla="*/ 1192377 h 1250899"/>
              <a:gd name="connsiteX11" fmla="*/ 438912 w 1802742"/>
              <a:gd name="connsiteY11" fmla="*/ 1177747 h 1250899"/>
              <a:gd name="connsiteX12" fmla="*/ 460857 w 1802742"/>
              <a:gd name="connsiteY12" fmla="*/ 1170432 h 1250899"/>
              <a:gd name="connsiteX13" fmla="*/ 490118 w 1802742"/>
              <a:gd name="connsiteY13" fmla="*/ 1155801 h 1250899"/>
              <a:gd name="connsiteX14" fmla="*/ 512064 w 1802742"/>
              <a:gd name="connsiteY14" fmla="*/ 1148486 h 1250899"/>
              <a:gd name="connsiteX15" fmla="*/ 570585 w 1802742"/>
              <a:gd name="connsiteY15" fmla="*/ 1126540 h 1250899"/>
              <a:gd name="connsiteX16" fmla="*/ 607161 w 1802742"/>
              <a:gd name="connsiteY16" fmla="*/ 1097280 h 1250899"/>
              <a:gd name="connsiteX17" fmla="*/ 658368 w 1802742"/>
              <a:gd name="connsiteY17" fmla="*/ 1082649 h 1250899"/>
              <a:gd name="connsiteX18" fmla="*/ 709574 w 1802742"/>
              <a:gd name="connsiteY18" fmla="*/ 1046073 h 1250899"/>
              <a:gd name="connsiteX19" fmla="*/ 746150 w 1802742"/>
              <a:gd name="connsiteY19" fmla="*/ 1038758 h 1250899"/>
              <a:gd name="connsiteX20" fmla="*/ 797357 w 1802742"/>
              <a:gd name="connsiteY20" fmla="*/ 1016812 h 1250899"/>
              <a:gd name="connsiteX21" fmla="*/ 833933 w 1802742"/>
              <a:gd name="connsiteY21" fmla="*/ 987552 h 1250899"/>
              <a:gd name="connsiteX22" fmla="*/ 892454 w 1802742"/>
              <a:gd name="connsiteY22" fmla="*/ 965606 h 1250899"/>
              <a:gd name="connsiteX23" fmla="*/ 929030 w 1802742"/>
              <a:gd name="connsiteY23" fmla="*/ 936345 h 1250899"/>
              <a:gd name="connsiteX24" fmla="*/ 950976 w 1802742"/>
              <a:gd name="connsiteY24" fmla="*/ 921715 h 1250899"/>
              <a:gd name="connsiteX25" fmla="*/ 972921 w 1802742"/>
              <a:gd name="connsiteY25" fmla="*/ 899769 h 1250899"/>
              <a:gd name="connsiteX26" fmla="*/ 1002182 w 1802742"/>
              <a:gd name="connsiteY26" fmla="*/ 892454 h 1250899"/>
              <a:gd name="connsiteX27" fmla="*/ 1053389 w 1802742"/>
              <a:gd name="connsiteY27" fmla="*/ 855878 h 1250899"/>
              <a:gd name="connsiteX28" fmla="*/ 1082649 w 1802742"/>
              <a:gd name="connsiteY28" fmla="*/ 841248 h 1250899"/>
              <a:gd name="connsiteX29" fmla="*/ 1119225 w 1802742"/>
              <a:gd name="connsiteY29" fmla="*/ 819302 h 1250899"/>
              <a:gd name="connsiteX30" fmla="*/ 1155801 w 1802742"/>
              <a:gd name="connsiteY30" fmla="*/ 753465 h 1250899"/>
              <a:gd name="connsiteX31" fmla="*/ 1163117 w 1802742"/>
              <a:gd name="connsiteY31" fmla="*/ 731520 h 1250899"/>
              <a:gd name="connsiteX32" fmla="*/ 1170432 w 1802742"/>
              <a:gd name="connsiteY32" fmla="*/ 709574 h 1250899"/>
              <a:gd name="connsiteX33" fmla="*/ 1177747 w 1802742"/>
              <a:gd name="connsiteY33" fmla="*/ 621792 h 1250899"/>
              <a:gd name="connsiteX34" fmla="*/ 1185062 w 1802742"/>
              <a:gd name="connsiteY34" fmla="*/ 592531 h 1250899"/>
              <a:gd name="connsiteX35" fmla="*/ 1243584 w 1802742"/>
              <a:gd name="connsiteY35" fmla="*/ 519379 h 1250899"/>
              <a:gd name="connsiteX36" fmla="*/ 1258214 w 1802742"/>
              <a:gd name="connsiteY36" fmla="*/ 504748 h 1250899"/>
              <a:gd name="connsiteX37" fmla="*/ 1280160 w 1802742"/>
              <a:gd name="connsiteY37" fmla="*/ 438912 h 1250899"/>
              <a:gd name="connsiteX38" fmla="*/ 1287475 w 1802742"/>
              <a:gd name="connsiteY38" fmla="*/ 416966 h 1250899"/>
              <a:gd name="connsiteX39" fmla="*/ 1309421 w 1802742"/>
              <a:gd name="connsiteY39" fmla="*/ 387705 h 1250899"/>
              <a:gd name="connsiteX40" fmla="*/ 1331366 w 1802742"/>
              <a:gd name="connsiteY40" fmla="*/ 351129 h 1250899"/>
              <a:gd name="connsiteX41" fmla="*/ 1360627 w 1802742"/>
              <a:gd name="connsiteY41" fmla="*/ 299923 h 1250899"/>
              <a:gd name="connsiteX42" fmla="*/ 1397203 w 1802742"/>
              <a:gd name="connsiteY42" fmla="*/ 248716 h 1250899"/>
              <a:gd name="connsiteX43" fmla="*/ 1411833 w 1802742"/>
              <a:gd name="connsiteY43" fmla="*/ 197510 h 1250899"/>
              <a:gd name="connsiteX44" fmla="*/ 1426464 w 1802742"/>
              <a:gd name="connsiteY44" fmla="*/ 175564 h 1250899"/>
              <a:gd name="connsiteX45" fmla="*/ 1441094 w 1802742"/>
              <a:gd name="connsiteY45" fmla="*/ 131673 h 1250899"/>
              <a:gd name="connsiteX46" fmla="*/ 1448409 w 1802742"/>
              <a:gd name="connsiteY46" fmla="*/ 109728 h 1250899"/>
              <a:gd name="connsiteX47" fmla="*/ 1463040 w 1802742"/>
              <a:gd name="connsiteY47" fmla="*/ 87782 h 1250899"/>
              <a:gd name="connsiteX48" fmla="*/ 1484985 w 1802742"/>
              <a:gd name="connsiteY48" fmla="*/ 43891 h 1250899"/>
              <a:gd name="connsiteX49" fmla="*/ 1506931 w 1802742"/>
              <a:gd name="connsiteY49" fmla="*/ 36576 h 1250899"/>
              <a:gd name="connsiteX50" fmla="*/ 1521561 w 1802742"/>
              <a:gd name="connsiteY50" fmla="*/ 21945 h 1250899"/>
              <a:gd name="connsiteX51" fmla="*/ 1587398 w 1802742"/>
              <a:gd name="connsiteY51" fmla="*/ 7315 h 1250899"/>
              <a:gd name="connsiteX52" fmla="*/ 1623974 w 1802742"/>
              <a:gd name="connsiteY52" fmla="*/ 0 h 1250899"/>
              <a:gd name="connsiteX53" fmla="*/ 1697126 w 1802742"/>
              <a:gd name="connsiteY53" fmla="*/ 7315 h 1250899"/>
              <a:gd name="connsiteX54" fmla="*/ 1726387 w 1802742"/>
              <a:gd name="connsiteY54" fmla="*/ 36576 h 1250899"/>
              <a:gd name="connsiteX55" fmla="*/ 1748333 w 1802742"/>
              <a:gd name="connsiteY55" fmla="*/ 58521 h 1250899"/>
              <a:gd name="connsiteX56" fmla="*/ 1770278 w 1802742"/>
              <a:gd name="connsiteY56" fmla="*/ 102412 h 1250899"/>
              <a:gd name="connsiteX57" fmla="*/ 1792224 w 1802742"/>
              <a:gd name="connsiteY57" fmla="*/ 138988 h 1250899"/>
              <a:gd name="connsiteX58" fmla="*/ 1799539 w 1802742"/>
              <a:gd name="connsiteY58" fmla="*/ 380390 h 125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02742" h="1250899">
                <a:moveTo>
                  <a:pt x="0" y="1082649"/>
                </a:moveTo>
                <a:cubicBezTo>
                  <a:pt x="4877" y="1094841"/>
                  <a:pt x="10019" y="1106930"/>
                  <a:pt x="14630" y="1119225"/>
                </a:cubicBezTo>
                <a:cubicBezTo>
                  <a:pt x="17337" y="1126445"/>
                  <a:pt x="18200" y="1134430"/>
                  <a:pt x="21945" y="1141171"/>
                </a:cubicBezTo>
                <a:cubicBezTo>
                  <a:pt x="35655" y="1165849"/>
                  <a:pt x="56974" y="1196704"/>
                  <a:pt x="80467" y="1214323"/>
                </a:cubicBezTo>
                <a:cubicBezTo>
                  <a:pt x="90221" y="1221638"/>
                  <a:pt x="98823" y="1230816"/>
                  <a:pt x="109728" y="1236268"/>
                </a:cubicBezTo>
                <a:cubicBezTo>
                  <a:pt x="118720" y="1240764"/>
                  <a:pt x="129322" y="1240822"/>
                  <a:pt x="138989" y="1243584"/>
                </a:cubicBezTo>
                <a:cubicBezTo>
                  <a:pt x="146403" y="1245702"/>
                  <a:pt x="153619" y="1248461"/>
                  <a:pt x="160934" y="1250899"/>
                </a:cubicBezTo>
                <a:cubicBezTo>
                  <a:pt x="199948" y="1248461"/>
                  <a:pt x="239081" y="1247474"/>
                  <a:pt x="277977" y="1243584"/>
                </a:cubicBezTo>
                <a:cubicBezTo>
                  <a:pt x="352628" y="1236119"/>
                  <a:pt x="273582" y="1242332"/>
                  <a:pt x="321869" y="1221638"/>
                </a:cubicBezTo>
                <a:cubicBezTo>
                  <a:pt x="333297" y="1216740"/>
                  <a:pt x="346253" y="1216761"/>
                  <a:pt x="358445" y="1214323"/>
                </a:cubicBezTo>
                <a:cubicBezTo>
                  <a:pt x="414980" y="1176630"/>
                  <a:pt x="334182" y="1226163"/>
                  <a:pt x="424281" y="1192377"/>
                </a:cubicBezTo>
                <a:cubicBezTo>
                  <a:pt x="430739" y="1189955"/>
                  <a:pt x="432998" y="1181295"/>
                  <a:pt x="438912" y="1177747"/>
                </a:cubicBezTo>
                <a:cubicBezTo>
                  <a:pt x="445524" y="1173780"/>
                  <a:pt x="453770" y="1173469"/>
                  <a:pt x="460857" y="1170432"/>
                </a:cubicBezTo>
                <a:cubicBezTo>
                  <a:pt x="470880" y="1166136"/>
                  <a:pt x="480095" y="1160097"/>
                  <a:pt x="490118" y="1155801"/>
                </a:cubicBezTo>
                <a:cubicBezTo>
                  <a:pt x="497206" y="1152763"/>
                  <a:pt x="504844" y="1151193"/>
                  <a:pt x="512064" y="1148486"/>
                </a:cubicBezTo>
                <a:cubicBezTo>
                  <a:pt x="582079" y="1122231"/>
                  <a:pt x="520751" y="1143154"/>
                  <a:pt x="570585" y="1126540"/>
                </a:cubicBezTo>
                <a:cubicBezTo>
                  <a:pt x="584193" y="1112933"/>
                  <a:pt x="588706" y="1106508"/>
                  <a:pt x="607161" y="1097280"/>
                </a:cubicBezTo>
                <a:cubicBezTo>
                  <a:pt x="617660" y="1092031"/>
                  <a:pt x="648987" y="1084994"/>
                  <a:pt x="658368" y="1082649"/>
                </a:cubicBezTo>
                <a:cubicBezTo>
                  <a:pt x="660044" y="1081392"/>
                  <a:pt x="702448" y="1048745"/>
                  <a:pt x="709574" y="1046073"/>
                </a:cubicBezTo>
                <a:cubicBezTo>
                  <a:pt x="721216" y="1041707"/>
                  <a:pt x="733958" y="1041196"/>
                  <a:pt x="746150" y="1038758"/>
                </a:cubicBezTo>
                <a:cubicBezTo>
                  <a:pt x="801249" y="1002027"/>
                  <a:pt x="731221" y="1045157"/>
                  <a:pt x="797357" y="1016812"/>
                </a:cubicBezTo>
                <a:cubicBezTo>
                  <a:pt x="834555" y="1000870"/>
                  <a:pt x="805621" y="1006427"/>
                  <a:pt x="833933" y="987552"/>
                </a:cubicBezTo>
                <a:cubicBezTo>
                  <a:pt x="856887" y="972249"/>
                  <a:pt x="866718" y="972040"/>
                  <a:pt x="892454" y="965606"/>
                </a:cubicBezTo>
                <a:cubicBezTo>
                  <a:pt x="960002" y="920576"/>
                  <a:pt x="876912" y="978040"/>
                  <a:pt x="929030" y="936345"/>
                </a:cubicBezTo>
                <a:cubicBezTo>
                  <a:pt x="935895" y="930853"/>
                  <a:pt x="944222" y="927343"/>
                  <a:pt x="950976" y="921715"/>
                </a:cubicBezTo>
                <a:cubicBezTo>
                  <a:pt x="958923" y="915092"/>
                  <a:pt x="963939" y="904902"/>
                  <a:pt x="972921" y="899769"/>
                </a:cubicBezTo>
                <a:cubicBezTo>
                  <a:pt x="981650" y="894781"/>
                  <a:pt x="992428" y="894892"/>
                  <a:pt x="1002182" y="892454"/>
                </a:cubicBezTo>
                <a:cubicBezTo>
                  <a:pt x="1024806" y="869832"/>
                  <a:pt x="1015149" y="877123"/>
                  <a:pt x="1053389" y="855878"/>
                </a:cubicBezTo>
                <a:cubicBezTo>
                  <a:pt x="1062921" y="850582"/>
                  <a:pt x="1073576" y="847297"/>
                  <a:pt x="1082649" y="841248"/>
                </a:cubicBezTo>
                <a:cubicBezTo>
                  <a:pt x="1122815" y="814471"/>
                  <a:pt x="1068286" y="836282"/>
                  <a:pt x="1119225" y="819302"/>
                </a:cubicBezTo>
                <a:cubicBezTo>
                  <a:pt x="1152077" y="786450"/>
                  <a:pt x="1137898" y="807172"/>
                  <a:pt x="1155801" y="753465"/>
                </a:cubicBezTo>
                <a:lnTo>
                  <a:pt x="1163117" y="731520"/>
                </a:lnTo>
                <a:lnTo>
                  <a:pt x="1170432" y="709574"/>
                </a:lnTo>
                <a:cubicBezTo>
                  <a:pt x="1172870" y="680313"/>
                  <a:pt x="1174105" y="650927"/>
                  <a:pt x="1177747" y="621792"/>
                </a:cubicBezTo>
                <a:cubicBezTo>
                  <a:pt x="1178994" y="611816"/>
                  <a:pt x="1180566" y="601523"/>
                  <a:pt x="1185062" y="592531"/>
                </a:cubicBezTo>
                <a:cubicBezTo>
                  <a:pt x="1203518" y="555618"/>
                  <a:pt x="1216368" y="546596"/>
                  <a:pt x="1243584" y="519379"/>
                </a:cubicBezTo>
                <a:lnTo>
                  <a:pt x="1258214" y="504748"/>
                </a:lnTo>
                <a:lnTo>
                  <a:pt x="1280160" y="438912"/>
                </a:lnTo>
                <a:cubicBezTo>
                  <a:pt x="1282598" y="431597"/>
                  <a:pt x="1282848" y="423135"/>
                  <a:pt x="1287475" y="416966"/>
                </a:cubicBezTo>
                <a:lnTo>
                  <a:pt x="1309421" y="387705"/>
                </a:lnTo>
                <a:cubicBezTo>
                  <a:pt x="1326400" y="336768"/>
                  <a:pt x="1304591" y="391292"/>
                  <a:pt x="1331366" y="351129"/>
                </a:cubicBezTo>
                <a:cubicBezTo>
                  <a:pt x="1342271" y="334772"/>
                  <a:pt x="1350513" y="316780"/>
                  <a:pt x="1360627" y="299923"/>
                </a:cubicBezTo>
                <a:cubicBezTo>
                  <a:pt x="1371328" y="282088"/>
                  <a:pt x="1384809" y="265241"/>
                  <a:pt x="1397203" y="248716"/>
                </a:cubicBezTo>
                <a:cubicBezTo>
                  <a:pt x="1399546" y="239343"/>
                  <a:pt x="1406587" y="208003"/>
                  <a:pt x="1411833" y="197510"/>
                </a:cubicBezTo>
                <a:cubicBezTo>
                  <a:pt x="1415765" y="189646"/>
                  <a:pt x="1421587" y="182879"/>
                  <a:pt x="1426464" y="175564"/>
                </a:cubicBezTo>
                <a:lnTo>
                  <a:pt x="1441094" y="131673"/>
                </a:lnTo>
                <a:cubicBezTo>
                  <a:pt x="1443532" y="124358"/>
                  <a:pt x="1444132" y="116144"/>
                  <a:pt x="1448409" y="109728"/>
                </a:cubicBezTo>
                <a:lnTo>
                  <a:pt x="1463040" y="87782"/>
                </a:lnTo>
                <a:cubicBezTo>
                  <a:pt x="1467859" y="73325"/>
                  <a:pt x="1472093" y="54204"/>
                  <a:pt x="1484985" y="43891"/>
                </a:cubicBezTo>
                <a:cubicBezTo>
                  <a:pt x="1491006" y="39074"/>
                  <a:pt x="1499616" y="39014"/>
                  <a:pt x="1506931" y="36576"/>
                </a:cubicBezTo>
                <a:cubicBezTo>
                  <a:pt x="1511808" y="31699"/>
                  <a:pt x="1515647" y="25493"/>
                  <a:pt x="1521561" y="21945"/>
                </a:cubicBezTo>
                <a:cubicBezTo>
                  <a:pt x="1535579" y="13534"/>
                  <a:pt x="1578216" y="8984"/>
                  <a:pt x="1587398" y="7315"/>
                </a:cubicBezTo>
                <a:cubicBezTo>
                  <a:pt x="1599631" y="5091"/>
                  <a:pt x="1611782" y="2438"/>
                  <a:pt x="1623974" y="0"/>
                </a:cubicBezTo>
                <a:cubicBezTo>
                  <a:pt x="1648358" y="2438"/>
                  <a:pt x="1674048" y="-927"/>
                  <a:pt x="1697126" y="7315"/>
                </a:cubicBezTo>
                <a:cubicBezTo>
                  <a:pt x="1710116" y="11954"/>
                  <a:pt x="1716633" y="26822"/>
                  <a:pt x="1726387" y="36576"/>
                </a:cubicBezTo>
                <a:lnTo>
                  <a:pt x="1748333" y="58521"/>
                </a:lnTo>
                <a:cubicBezTo>
                  <a:pt x="1766720" y="113684"/>
                  <a:pt x="1741917" y="45689"/>
                  <a:pt x="1770278" y="102412"/>
                </a:cubicBezTo>
                <a:cubicBezTo>
                  <a:pt x="1789270" y="140396"/>
                  <a:pt x="1763647" y="110413"/>
                  <a:pt x="1792224" y="138988"/>
                </a:cubicBezTo>
                <a:cubicBezTo>
                  <a:pt x="1810362" y="247821"/>
                  <a:pt x="1799539" y="168048"/>
                  <a:pt x="1799539" y="380390"/>
                </a:cubicBez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26640" name="Freeform 26639"/>
          <p:cNvSpPr/>
          <p:nvPr/>
        </p:nvSpPr>
        <p:spPr>
          <a:xfrm>
            <a:off x="3569818" y="1820799"/>
            <a:ext cx="1909267" cy="2026996"/>
          </a:xfrm>
          <a:custGeom>
            <a:avLst/>
            <a:gdLst>
              <a:gd name="connsiteX0" fmla="*/ 0 w 1909267"/>
              <a:gd name="connsiteY0" fmla="*/ 2026996 h 2026996"/>
              <a:gd name="connsiteX1" fmla="*/ 7315 w 1909267"/>
              <a:gd name="connsiteY1" fmla="*/ 1983105 h 2026996"/>
              <a:gd name="connsiteX2" fmla="*/ 14630 w 1909267"/>
              <a:gd name="connsiteY2" fmla="*/ 1961159 h 2026996"/>
              <a:gd name="connsiteX3" fmla="*/ 21945 w 1909267"/>
              <a:gd name="connsiteY3" fmla="*/ 1931899 h 2026996"/>
              <a:gd name="connsiteX4" fmla="*/ 43891 w 1909267"/>
              <a:gd name="connsiteY4" fmla="*/ 1880692 h 2026996"/>
              <a:gd name="connsiteX5" fmla="*/ 65836 w 1909267"/>
              <a:gd name="connsiteY5" fmla="*/ 1785595 h 2026996"/>
              <a:gd name="connsiteX6" fmla="*/ 80467 w 1909267"/>
              <a:gd name="connsiteY6" fmla="*/ 1734388 h 2026996"/>
              <a:gd name="connsiteX7" fmla="*/ 87782 w 1909267"/>
              <a:gd name="connsiteY7" fmla="*/ 1712443 h 2026996"/>
              <a:gd name="connsiteX8" fmla="*/ 95097 w 1909267"/>
              <a:gd name="connsiteY8" fmla="*/ 1675867 h 2026996"/>
              <a:gd name="connsiteX9" fmla="*/ 102412 w 1909267"/>
              <a:gd name="connsiteY9" fmla="*/ 1653921 h 2026996"/>
              <a:gd name="connsiteX10" fmla="*/ 109728 w 1909267"/>
              <a:gd name="connsiteY10" fmla="*/ 1617345 h 2026996"/>
              <a:gd name="connsiteX11" fmla="*/ 117043 w 1909267"/>
              <a:gd name="connsiteY11" fmla="*/ 1566139 h 2026996"/>
              <a:gd name="connsiteX12" fmla="*/ 131673 w 1909267"/>
              <a:gd name="connsiteY12" fmla="*/ 1522247 h 2026996"/>
              <a:gd name="connsiteX13" fmla="*/ 138988 w 1909267"/>
              <a:gd name="connsiteY13" fmla="*/ 1441780 h 2026996"/>
              <a:gd name="connsiteX14" fmla="*/ 153619 w 1909267"/>
              <a:gd name="connsiteY14" fmla="*/ 1412519 h 2026996"/>
              <a:gd name="connsiteX15" fmla="*/ 160934 w 1909267"/>
              <a:gd name="connsiteY15" fmla="*/ 1383259 h 2026996"/>
              <a:gd name="connsiteX16" fmla="*/ 168249 w 1909267"/>
              <a:gd name="connsiteY16" fmla="*/ 1361313 h 2026996"/>
              <a:gd name="connsiteX17" fmla="*/ 197510 w 1909267"/>
              <a:gd name="connsiteY17" fmla="*/ 1273531 h 2026996"/>
              <a:gd name="connsiteX18" fmla="*/ 212140 w 1909267"/>
              <a:gd name="connsiteY18" fmla="*/ 1200379 h 2026996"/>
              <a:gd name="connsiteX19" fmla="*/ 241401 w 1909267"/>
              <a:gd name="connsiteY19" fmla="*/ 1127227 h 2026996"/>
              <a:gd name="connsiteX20" fmla="*/ 248716 w 1909267"/>
              <a:gd name="connsiteY20" fmla="*/ 1105281 h 2026996"/>
              <a:gd name="connsiteX21" fmla="*/ 263347 w 1909267"/>
              <a:gd name="connsiteY21" fmla="*/ 1083335 h 2026996"/>
              <a:gd name="connsiteX22" fmla="*/ 292608 w 1909267"/>
              <a:gd name="connsiteY22" fmla="*/ 1032129 h 2026996"/>
              <a:gd name="connsiteX23" fmla="*/ 299923 w 1909267"/>
              <a:gd name="connsiteY23" fmla="*/ 1010183 h 2026996"/>
              <a:gd name="connsiteX24" fmla="*/ 343814 w 1909267"/>
              <a:gd name="connsiteY24" fmla="*/ 973607 h 2026996"/>
              <a:gd name="connsiteX25" fmla="*/ 402336 w 1909267"/>
              <a:gd name="connsiteY25" fmla="*/ 929716 h 2026996"/>
              <a:gd name="connsiteX26" fmla="*/ 424281 w 1909267"/>
              <a:gd name="connsiteY26" fmla="*/ 915086 h 2026996"/>
              <a:gd name="connsiteX27" fmla="*/ 438912 w 1909267"/>
              <a:gd name="connsiteY27" fmla="*/ 900455 h 2026996"/>
              <a:gd name="connsiteX28" fmla="*/ 468172 w 1909267"/>
              <a:gd name="connsiteY28" fmla="*/ 885825 h 2026996"/>
              <a:gd name="connsiteX29" fmla="*/ 512064 w 1909267"/>
              <a:gd name="connsiteY29" fmla="*/ 856564 h 2026996"/>
              <a:gd name="connsiteX30" fmla="*/ 577900 w 1909267"/>
              <a:gd name="connsiteY30" fmla="*/ 834619 h 2026996"/>
              <a:gd name="connsiteX31" fmla="*/ 607161 w 1909267"/>
              <a:gd name="connsiteY31" fmla="*/ 812673 h 2026996"/>
              <a:gd name="connsiteX32" fmla="*/ 687628 w 1909267"/>
              <a:gd name="connsiteY32" fmla="*/ 790727 h 2026996"/>
              <a:gd name="connsiteX33" fmla="*/ 716889 w 1909267"/>
              <a:gd name="connsiteY33" fmla="*/ 783412 h 2026996"/>
              <a:gd name="connsiteX34" fmla="*/ 760780 w 1909267"/>
              <a:gd name="connsiteY34" fmla="*/ 761467 h 2026996"/>
              <a:gd name="connsiteX35" fmla="*/ 811987 w 1909267"/>
              <a:gd name="connsiteY35" fmla="*/ 739521 h 2026996"/>
              <a:gd name="connsiteX36" fmla="*/ 855878 w 1909267"/>
              <a:gd name="connsiteY36" fmla="*/ 710260 h 2026996"/>
              <a:gd name="connsiteX37" fmla="*/ 914400 w 1909267"/>
              <a:gd name="connsiteY37" fmla="*/ 666369 h 2026996"/>
              <a:gd name="connsiteX38" fmla="*/ 958291 w 1909267"/>
              <a:gd name="connsiteY38" fmla="*/ 629793 h 2026996"/>
              <a:gd name="connsiteX39" fmla="*/ 987552 w 1909267"/>
              <a:gd name="connsiteY39" fmla="*/ 607847 h 2026996"/>
              <a:gd name="connsiteX40" fmla="*/ 1031443 w 1909267"/>
              <a:gd name="connsiteY40" fmla="*/ 578587 h 2026996"/>
              <a:gd name="connsiteX41" fmla="*/ 1060704 w 1909267"/>
              <a:gd name="connsiteY41" fmla="*/ 556641 h 2026996"/>
              <a:gd name="connsiteX42" fmla="*/ 1097280 w 1909267"/>
              <a:gd name="connsiteY42" fmla="*/ 542011 h 2026996"/>
              <a:gd name="connsiteX43" fmla="*/ 1111910 w 1909267"/>
              <a:gd name="connsiteY43" fmla="*/ 527380 h 2026996"/>
              <a:gd name="connsiteX44" fmla="*/ 1141171 w 1909267"/>
              <a:gd name="connsiteY44" fmla="*/ 505435 h 2026996"/>
              <a:gd name="connsiteX45" fmla="*/ 1148486 w 1909267"/>
              <a:gd name="connsiteY45" fmla="*/ 483489 h 2026996"/>
              <a:gd name="connsiteX46" fmla="*/ 1177747 w 1909267"/>
              <a:gd name="connsiteY46" fmla="*/ 468859 h 2026996"/>
              <a:gd name="connsiteX47" fmla="*/ 1199692 w 1909267"/>
              <a:gd name="connsiteY47" fmla="*/ 454228 h 2026996"/>
              <a:gd name="connsiteX48" fmla="*/ 1243584 w 1909267"/>
              <a:gd name="connsiteY48" fmla="*/ 417652 h 2026996"/>
              <a:gd name="connsiteX49" fmla="*/ 1258214 w 1909267"/>
              <a:gd name="connsiteY49" fmla="*/ 395707 h 2026996"/>
              <a:gd name="connsiteX50" fmla="*/ 1280160 w 1909267"/>
              <a:gd name="connsiteY50" fmla="*/ 381076 h 2026996"/>
              <a:gd name="connsiteX51" fmla="*/ 1309420 w 1909267"/>
              <a:gd name="connsiteY51" fmla="*/ 344500 h 2026996"/>
              <a:gd name="connsiteX52" fmla="*/ 1324051 w 1909267"/>
              <a:gd name="connsiteY52" fmla="*/ 322555 h 2026996"/>
              <a:gd name="connsiteX53" fmla="*/ 1345996 w 1909267"/>
              <a:gd name="connsiteY53" fmla="*/ 300609 h 2026996"/>
              <a:gd name="connsiteX54" fmla="*/ 1382572 w 1909267"/>
              <a:gd name="connsiteY54" fmla="*/ 249403 h 2026996"/>
              <a:gd name="connsiteX55" fmla="*/ 1404518 w 1909267"/>
              <a:gd name="connsiteY55" fmla="*/ 190881 h 2026996"/>
              <a:gd name="connsiteX56" fmla="*/ 1411833 w 1909267"/>
              <a:gd name="connsiteY56" fmla="*/ 168935 h 2026996"/>
              <a:gd name="connsiteX57" fmla="*/ 1426464 w 1909267"/>
              <a:gd name="connsiteY57" fmla="*/ 154305 h 2026996"/>
              <a:gd name="connsiteX58" fmla="*/ 1477670 w 1909267"/>
              <a:gd name="connsiteY58" fmla="*/ 103099 h 2026996"/>
              <a:gd name="connsiteX59" fmla="*/ 1492300 w 1909267"/>
              <a:gd name="connsiteY59" fmla="*/ 88468 h 2026996"/>
              <a:gd name="connsiteX60" fmla="*/ 1521561 w 1909267"/>
              <a:gd name="connsiteY60" fmla="*/ 81153 h 2026996"/>
              <a:gd name="connsiteX61" fmla="*/ 1543507 w 1909267"/>
              <a:gd name="connsiteY61" fmla="*/ 73838 h 2026996"/>
              <a:gd name="connsiteX62" fmla="*/ 1572768 w 1909267"/>
              <a:gd name="connsiteY62" fmla="*/ 66523 h 2026996"/>
              <a:gd name="connsiteX63" fmla="*/ 1623974 w 1909267"/>
              <a:gd name="connsiteY63" fmla="*/ 51892 h 2026996"/>
              <a:gd name="connsiteX64" fmla="*/ 1689811 w 1909267"/>
              <a:gd name="connsiteY64" fmla="*/ 44577 h 2026996"/>
              <a:gd name="connsiteX65" fmla="*/ 1762963 w 1909267"/>
              <a:gd name="connsiteY65" fmla="*/ 29947 h 2026996"/>
              <a:gd name="connsiteX66" fmla="*/ 1828800 w 1909267"/>
              <a:gd name="connsiteY66" fmla="*/ 8001 h 2026996"/>
              <a:gd name="connsiteX67" fmla="*/ 1858060 w 1909267"/>
              <a:gd name="connsiteY67" fmla="*/ 686 h 2026996"/>
              <a:gd name="connsiteX68" fmla="*/ 1909267 w 1909267"/>
              <a:gd name="connsiteY68" fmla="*/ 686 h 202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909267" h="2026996">
                <a:moveTo>
                  <a:pt x="0" y="2026996"/>
                </a:moveTo>
                <a:cubicBezTo>
                  <a:pt x="2438" y="2012366"/>
                  <a:pt x="4098" y="1997584"/>
                  <a:pt x="7315" y="1983105"/>
                </a:cubicBezTo>
                <a:cubicBezTo>
                  <a:pt x="8988" y="1975578"/>
                  <a:pt x="12512" y="1968573"/>
                  <a:pt x="14630" y="1961159"/>
                </a:cubicBezTo>
                <a:cubicBezTo>
                  <a:pt x="17392" y="1951492"/>
                  <a:pt x="19764" y="1941713"/>
                  <a:pt x="21945" y="1931899"/>
                </a:cubicBezTo>
                <a:cubicBezTo>
                  <a:pt x="31851" y="1887321"/>
                  <a:pt x="19781" y="1904802"/>
                  <a:pt x="43891" y="1880692"/>
                </a:cubicBezTo>
                <a:cubicBezTo>
                  <a:pt x="49693" y="1851681"/>
                  <a:pt x="57014" y="1812057"/>
                  <a:pt x="65836" y="1785595"/>
                </a:cubicBezTo>
                <a:cubicBezTo>
                  <a:pt x="83373" y="1732990"/>
                  <a:pt x="62102" y="1798668"/>
                  <a:pt x="80467" y="1734388"/>
                </a:cubicBezTo>
                <a:cubicBezTo>
                  <a:pt x="82585" y="1726974"/>
                  <a:pt x="85912" y="1719923"/>
                  <a:pt x="87782" y="1712443"/>
                </a:cubicBezTo>
                <a:cubicBezTo>
                  <a:pt x="90798" y="1700381"/>
                  <a:pt x="92082" y="1687929"/>
                  <a:pt x="95097" y="1675867"/>
                </a:cubicBezTo>
                <a:cubicBezTo>
                  <a:pt x="96967" y="1668386"/>
                  <a:pt x="100542" y="1661402"/>
                  <a:pt x="102412" y="1653921"/>
                </a:cubicBezTo>
                <a:cubicBezTo>
                  <a:pt x="105428" y="1641859"/>
                  <a:pt x="107684" y="1629609"/>
                  <a:pt x="109728" y="1617345"/>
                </a:cubicBezTo>
                <a:cubicBezTo>
                  <a:pt x="112563" y="1600338"/>
                  <a:pt x="113166" y="1582939"/>
                  <a:pt x="117043" y="1566139"/>
                </a:cubicBezTo>
                <a:cubicBezTo>
                  <a:pt x="120511" y="1551112"/>
                  <a:pt x="131673" y="1522247"/>
                  <a:pt x="131673" y="1522247"/>
                </a:cubicBezTo>
                <a:cubicBezTo>
                  <a:pt x="134111" y="1495425"/>
                  <a:pt x="133706" y="1468190"/>
                  <a:pt x="138988" y="1441780"/>
                </a:cubicBezTo>
                <a:cubicBezTo>
                  <a:pt x="141127" y="1431087"/>
                  <a:pt x="149790" y="1422730"/>
                  <a:pt x="153619" y="1412519"/>
                </a:cubicBezTo>
                <a:cubicBezTo>
                  <a:pt x="157149" y="1403106"/>
                  <a:pt x="158172" y="1392926"/>
                  <a:pt x="160934" y="1383259"/>
                </a:cubicBezTo>
                <a:cubicBezTo>
                  <a:pt x="163052" y="1375845"/>
                  <a:pt x="166220" y="1368752"/>
                  <a:pt x="168249" y="1361313"/>
                </a:cubicBezTo>
                <a:cubicBezTo>
                  <a:pt x="188979" y="1285304"/>
                  <a:pt x="172014" y="1324522"/>
                  <a:pt x="197510" y="1273531"/>
                </a:cubicBezTo>
                <a:cubicBezTo>
                  <a:pt x="202387" y="1249147"/>
                  <a:pt x="204276" y="1223970"/>
                  <a:pt x="212140" y="1200379"/>
                </a:cubicBezTo>
                <a:cubicBezTo>
                  <a:pt x="245447" y="1100461"/>
                  <a:pt x="209107" y="1202581"/>
                  <a:pt x="241401" y="1127227"/>
                </a:cubicBezTo>
                <a:cubicBezTo>
                  <a:pt x="244438" y="1120139"/>
                  <a:pt x="245268" y="1112178"/>
                  <a:pt x="248716" y="1105281"/>
                </a:cubicBezTo>
                <a:cubicBezTo>
                  <a:pt x="252648" y="1097417"/>
                  <a:pt x="258985" y="1090969"/>
                  <a:pt x="263347" y="1083335"/>
                </a:cubicBezTo>
                <a:cubicBezTo>
                  <a:pt x="300472" y="1018367"/>
                  <a:pt x="256961" y="1085598"/>
                  <a:pt x="292608" y="1032129"/>
                </a:cubicBezTo>
                <a:cubicBezTo>
                  <a:pt x="295046" y="1024814"/>
                  <a:pt x="295646" y="1016599"/>
                  <a:pt x="299923" y="1010183"/>
                </a:cubicBezTo>
                <a:cubicBezTo>
                  <a:pt x="317537" y="983761"/>
                  <a:pt x="322225" y="992498"/>
                  <a:pt x="343814" y="973607"/>
                </a:cubicBezTo>
                <a:cubicBezTo>
                  <a:pt x="395541" y="928346"/>
                  <a:pt x="359695" y="943929"/>
                  <a:pt x="402336" y="929716"/>
                </a:cubicBezTo>
                <a:cubicBezTo>
                  <a:pt x="409651" y="924839"/>
                  <a:pt x="417416" y="920578"/>
                  <a:pt x="424281" y="915086"/>
                </a:cubicBezTo>
                <a:cubicBezTo>
                  <a:pt x="429667" y="910777"/>
                  <a:pt x="433173" y="904281"/>
                  <a:pt x="438912" y="900455"/>
                </a:cubicBezTo>
                <a:cubicBezTo>
                  <a:pt x="447985" y="894406"/>
                  <a:pt x="458821" y="891435"/>
                  <a:pt x="468172" y="885825"/>
                </a:cubicBezTo>
                <a:cubicBezTo>
                  <a:pt x="483250" y="876778"/>
                  <a:pt x="495005" y="860829"/>
                  <a:pt x="512064" y="856564"/>
                </a:cubicBezTo>
                <a:cubicBezTo>
                  <a:pt x="536167" y="850538"/>
                  <a:pt x="555364" y="847139"/>
                  <a:pt x="577900" y="834619"/>
                </a:cubicBezTo>
                <a:cubicBezTo>
                  <a:pt x="588558" y="828698"/>
                  <a:pt x="596256" y="818125"/>
                  <a:pt x="607161" y="812673"/>
                </a:cubicBezTo>
                <a:cubicBezTo>
                  <a:pt x="634560" y="798974"/>
                  <a:pt x="658736" y="797148"/>
                  <a:pt x="687628" y="790727"/>
                </a:cubicBezTo>
                <a:cubicBezTo>
                  <a:pt x="697442" y="788546"/>
                  <a:pt x="707135" y="785850"/>
                  <a:pt x="716889" y="783412"/>
                </a:cubicBezTo>
                <a:cubicBezTo>
                  <a:pt x="731519" y="776097"/>
                  <a:pt x="745833" y="768110"/>
                  <a:pt x="760780" y="761467"/>
                </a:cubicBezTo>
                <a:cubicBezTo>
                  <a:pt x="799691" y="744173"/>
                  <a:pt x="766467" y="766833"/>
                  <a:pt x="811987" y="739521"/>
                </a:cubicBezTo>
                <a:cubicBezTo>
                  <a:pt x="827065" y="730474"/>
                  <a:pt x="842148" y="721244"/>
                  <a:pt x="855878" y="710260"/>
                </a:cubicBezTo>
                <a:cubicBezTo>
                  <a:pt x="899319" y="675507"/>
                  <a:pt x="879463" y="689659"/>
                  <a:pt x="914400" y="666369"/>
                </a:cubicBezTo>
                <a:cubicBezTo>
                  <a:pt x="939355" y="628935"/>
                  <a:pt x="915863" y="656311"/>
                  <a:pt x="958291" y="629793"/>
                </a:cubicBezTo>
                <a:cubicBezTo>
                  <a:pt x="968630" y="623331"/>
                  <a:pt x="977564" y="614839"/>
                  <a:pt x="987552" y="607847"/>
                </a:cubicBezTo>
                <a:cubicBezTo>
                  <a:pt x="1001957" y="597764"/>
                  <a:pt x="1017376" y="589137"/>
                  <a:pt x="1031443" y="578587"/>
                </a:cubicBezTo>
                <a:cubicBezTo>
                  <a:pt x="1041197" y="571272"/>
                  <a:pt x="1050046" y="562562"/>
                  <a:pt x="1060704" y="556641"/>
                </a:cubicBezTo>
                <a:cubicBezTo>
                  <a:pt x="1072183" y="550264"/>
                  <a:pt x="1085088" y="546888"/>
                  <a:pt x="1097280" y="542011"/>
                </a:cubicBezTo>
                <a:cubicBezTo>
                  <a:pt x="1102157" y="537134"/>
                  <a:pt x="1106612" y="531795"/>
                  <a:pt x="1111910" y="527380"/>
                </a:cubicBezTo>
                <a:cubicBezTo>
                  <a:pt x="1121276" y="519575"/>
                  <a:pt x="1133366" y="514801"/>
                  <a:pt x="1141171" y="505435"/>
                </a:cubicBezTo>
                <a:cubicBezTo>
                  <a:pt x="1146107" y="499511"/>
                  <a:pt x="1143033" y="488942"/>
                  <a:pt x="1148486" y="483489"/>
                </a:cubicBezTo>
                <a:cubicBezTo>
                  <a:pt x="1156197" y="475778"/>
                  <a:pt x="1168279" y="474269"/>
                  <a:pt x="1177747" y="468859"/>
                </a:cubicBezTo>
                <a:cubicBezTo>
                  <a:pt x="1185380" y="464497"/>
                  <a:pt x="1192377" y="459105"/>
                  <a:pt x="1199692" y="454228"/>
                </a:cubicBezTo>
                <a:cubicBezTo>
                  <a:pt x="1235339" y="400761"/>
                  <a:pt x="1187895" y="464060"/>
                  <a:pt x="1243584" y="417652"/>
                </a:cubicBezTo>
                <a:cubicBezTo>
                  <a:pt x="1250338" y="412024"/>
                  <a:pt x="1251997" y="401924"/>
                  <a:pt x="1258214" y="395707"/>
                </a:cubicBezTo>
                <a:cubicBezTo>
                  <a:pt x="1264431" y="389490"/>
                  <a:pt x="1272845" y="385953"/>
                  <a:pt x="1280160" y="381076"/>
                </a:cubicBezTo>
                <a:cubicBezTo>
                  <a:pt x="1325180" y="313546"/>
                  <a:pt x="1267734" y="396607"/>
                  <a:pt x="1309420" y="344500"/>
                </a:cubicBezTo>
                <a:cubicBezTo>
                  <a:pt x="1314912" y="337635"/>
                  <a:pt x="1318423" y="329309"/>
                  <a:pt x="1324051" y="322555"/>
                </a:cubicBezTo>
                <a:cubicBezTo>
                  <a:pt x="1330674" y="314608"/>
                  <a:pt x="1339263" y="308464"/>
                  <a:pt x="1345996" y="300609"/>
                </a:cubicBezTo>
                <a:cubicBezTo>
                  <a:pt x="1359608" y="284727"/>
                  <a:pt x="1370992" y="266773"/>
                  <a:pt x="1382572" y="249403"/>
                </a:cubicBezTo>
                <a:cubicBezTo>
                  <a:pt x="1396061" y="195452"/>
                  <a:pt x="1381565" y="244440"/>
                  <a:pt x="1404518" y="190881"/>
                </a:cubicBezTo>
                <a:cubicBezTo>
                  <a:pt x="1407555" y="183793"/>
                  <a:pt x="1407866" y="175547"/>
                  <a:pt x="1411833" y="168935"/>
                </a:cubicBezTo>
                <a:cubicBezTo>
                  <a:pt x="1415381" y="163021"/>
                  <a:pt x="1422326" y="159822"/>
                  <a:pt x="1426464" y="154305"/>
                </a:cubicBezTo>
                <a:cubicBezTo>
                  <a:pt x="1465592" y="102134"/>
                  <a:pt x="1436591" y="116791"/>
                  <a:pt x="1477670" y="103099"/>
                </a:cubicBezTo>
                <a:cubicBezTo>
                  <a:pt x="1482547" y="98222"/>
                  <a:pt x="1486131" y="91552"/>
                  <a:pt x="1492300" y="88468"/>
                </a:cubicBezTo>
                <a:cubicBezTo>
                  <a:pt x="1501292" y="83972"/>
                  <a:pt x="1511894" y="83915"/>
                  <a:pt x="1521561" y="81153"/>
                </a:cubicBezTo>
                <a:cubicBezTo>
                  <a:pt x="1528975" y="79035"/>
                  <a:pt x="1536093" y="75956"/>
                  <a:pt x="1543507" y="73838"/>
                </a:cubicBezTo>
                <a:cubicBezTo>
                  <a:pt x="1553174" y="71076"/>
                  <a:pt x="1563101" y="69285"/>
                  <a:pt x="1572768" y="66523"/>
                </a:cubicBezTo>
                <a:cubicBezTo>
                  <a:pt x="1595082" y="60147"/>
                  <a:pt x="1599187" y="55705"/>
                  <a:pt x="1623974" y="51892"/>
                </a:cubicBezTo>
                <a:cubicBezTo>
                  <a:pt x="1645798" y="48535"/>
                  <a:pt x="1667865" y="47015"/>
                  <a:pt x="1689811" y="44577"/>
                </a:cubicBezTo>
                <a:cubicBezTo>
                  <a:pt x="1750671" y="24290"/>
                  <a:pt x="1653682" y="55166"/>
                  <a:pt x="1762963" y="29947"/>
                </a:cubicBezTo>
                <a:cubicBezTo>
                  <a:pt x="1857979" y="8020"/>
                  <a:pt x="1770319" y="22621"/>
                  <a:pt x="1828800" y="8001"/>
                </a:cubicBezTo>
                <a:cubicBezTo>
                  <a:pt x="1838553" y="5563"/>
                  <a:pt x="1848048" y="1596"/>
                  <a:pt x="1858060" y="686"/>
                </a:cubicBezTo>
                <a:cubicBezTo>
                  <a:pt x="1875059" y="-859"/>
                  <a:pt x="1892198" y="686"/>
                  <a:pt x="1909267" y="686"/>
                </a:cubicBez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
        <p:nvSpPr>
          <p:cNvPr id="38" name="Title 1"/>
          <p:cNvSpPr>
            <a:spLocks noGrp="1"/>
          </p:cNvSpPr>
          <p:nvPr>
            <p:ph type="title"/>
          </p:nvPr>
        </p:nvSpPr>
        <p:spPr>
          <a:xfrm>
            <a:off x="377288" y="476672"/>
            <a:ext cx="7921252" cy="576263"/>
          </a:xfrm>
        </p:spPr>
        <p:txBody>
          <a:bodyPr>
            <a:normAutofit fontScale="90000"/>
          </a:bodyPr>
          <a:lstStyle/>
          <a:p>
            <a:r>
              <a:rPr lang="en-US" dirty="0" smtClean="0"/>
              <a:t>The Customer Journey Today</a:t>
            </a:r>
            <a:endParaRPr lang="en-US" dirty="0"/>
          </a:p>
        </p:txBody>
      </p:sp>
      <p:sp>
        <p:nvSpPr>
          <p:cNvPr id="2" name="Freeform 1"/>
          <p:cNvSpPr/>
          <p:nvPr/>
        </p:nvSpPr>
        <p:spPr>
          <a:xfrm>
            <a:off x="1316736" y="2756374"/>
            <a:ext cx="592638" cy="337956"/>
          </a:xfrm>
          <a:custGeom>
            <a:avLst/>
            <a:gdLst>
              <a:gd name="connsiteX0" fmla="*/ 0 w 482803"/>
              <a:gd name="connsiteY0" fmla="*/ 658372 h 658372"/>
              <a:gd name="connsiteX1" fmla="*/ 65837 w 482803"/>
              <a:gd name="connsiteY1" fmla="*/ 636426 h 658372"/>
              <a:gd name="connsiteX2" fmla="*/ 95098 w 482803"/>
              <a:gd name="connsiteY2" fmla="*/ 599850 h 658372"/>
              <a:gd name="connsiteX3" fmla="*/ 131674 w 482803"/>
              <a:gd name="connsiteY3" fmla="*/ 563274 h 658372"/>
              <a:gd name="connsiteX4" fmla="*/ 168250 w 482803"/>
              <a:gd name="connsiteY4" fmla="*/ 526698 h 658372"/>
              <a:gd name="connsiteX5" fmla="*/ 190195 w 482803"/>
              <a:gd name="connsiteY5" fmla="*/ 453546 h 658372"/>
              <a:gd name="connsiteX6" fmla="*/ 197510 w 482803"/>
              <a:gd name="connsiteY6" fmla="*/ 402340 h 658372"/>
              <a:gd name="connsiteX7" fmla="*/ 197510 w 482803"/>
              <a:gd name="connsiteY7" fmla="*/ 160938 h 658372"/>
              <a:gd name="connsiteX8" fmla="*/ 219456 w 482803"/>
              <a:gd name="connsiteY8" fmla="*/ 117047 h 658372"/>
              <a:gd name="connsiteX9" fmla="*/ 241402 w 482803"/>
              <a:gd name="connsiteY9" fmla="*/ 102416 h 658372"/>
              <a:gd name="connsiteX10" fmla="*/ 277978 w 482803"/>
              <a:gd name="connsiteY10" fmla="*/ 65840 h 658372"/>
              <a:gd name="connsiteX11" fmla="*/ 299923 w 482803"/>
              <a:gd name="connsiteY11" fmla="*/ 51210 h 658372"/>
              <a:gd name="connsiteX12" fmla="*/ 314554 w 482803"/>
              <a:gd name="connsiteY12" fmla="*/ 36580 h 658372"/>
              <a:gd name="connsiteX13" fmla="*/ 336499 w 482803"/>
              <a:gd name="connsiteY13" fmla="*/ 29264 h 658372"/>
              <a:gd name="connsiteX14" fmla="*/ 387706 w 482803"/>
              <a:gd name="connsiteY14" fmla="*/ 7319 h 658372"/>
              <a:gd name="connsiteX15" fmla="*/ 482803 w 482803"/>
              <a:gd name="connsiteY15" fmla="*/ 4 h 65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803" h="658372">
                <a:moveTo>
                  <a:pt x="0" y="658372"/>
                </a:moveTo>
                <a:cubicBezTo>
                  <a:pt x="21688" y="654034"/>
                  <a:pt x="47891" y="652129"/>
                  <a:pt x="65837" y="636426"/>
                </a:cubicBezTo>
                <a:cubicBezTo>
                  <a:pt x="77587" y="626145"/>
                  <a:pt x="84653" y="611455"/>
                  <a:pt x="95098" y="599850"/>
                </a:cubicBezTo>
                <a:cubicBezTo>
                  <a:pt x="106632" y="587034"/>
                  <a:pt x="122110" y="577620"/>
                  <a:pt x="131674" y="563274"/>
                </a:cubicBezTo>
                <a:cubicBezTo>
                  <a:pt x="151181" y="534013"/>
                  <a:pt x="138989" y="546205"/>
                  <a:pt x="168250" y="526698"/>
                </a:cubicBezTo>
                <a:cubicBezTo>
                  <a:pt x="175885" y="503793"/>
                  <a:pt x="185773" y="477869"/>
                  <a:pt x="190195" y="453546"/>
                </a:cubicBezTo>
                <a:cubicBezTo>
                  <a:pt x="193279" y="436582"/>
                  <a:pt x="195072" y="419409"/>
                  <a:pt x="197510" y="402340"/>
                </a:cubicBezTo>
                <a:cubicBezTo>
                  <a:pt x="192637" y="290263"/>
                  <a:pt x="183079" y="254739"/>
                  <a:pt x="197510" y="160938"/>
                </a:cubicBezTo>
                <a:cubicBezTo>
                  <a:pt x="199673" y="146877"/>
                  <a:pt x="209593" y="126910"/>
                  <a:pt x="219456" y="117047"/>
                </a:cubicBezTo>
                <a:cubicBezTo>
                  <a:pt x="225673" y="110830"/>
                  <a:pt x="234785" y="108206"/>
                  <a:pt x="241402" y="102416"/>
                </a:cubicBezTo>
                <a:cubicBezTo>
                  <a:pt x="254378" y="91062"/>
                  <a:pt x="263632" y="75404"/>
                  <a:pt x="277978" y="65840"/>
                </a:cubicBezTo>
                <a:cubicBezTo>
                  <a:pt x="285293" y="60963"/>
                  <a:pt x="293058" y="56702"/>
                  <a:pt x="299923" y="51210"/>
                </a:cubicBezTo>
                <a:cubicBezTo>
                  <a:pt x="305309" y="46902"/>
                  <a:pt x="308640" y="40128"/>
                  <a:pt x="314554" y="36580"/>
                </a:cubicBezTo>
                <a:cubicBezTo>
                  <a:pt x="321166" y="32613"/>
                  <a:pt x="329602" y="32712"/>
                  <a:pt x="336499" y="29264"/>
                </a:cubicBezTo>
                <a:cubicBezTo>
                  <a:pt x="370070" y="12478"/>
                  <a:pt x="346188" y="12855"/>
                  <a:pt x="387706" y="7319"/>
                </a:cubicBezTo>
                <a:cubicBezTo>
                  <a:pt x="445881" y="-438"/>
                  <a:pt x="446156" y="4"/>
                  <a:pt x="482803" y="4"/>
                </a:cubicBezTo>
              </a:path>
            </a:pathLst>
          </a:custGeom>
          <a:ln w="38100">
            <a:solidFill>
              <a:schemeClr val="tx1"/>
            </a:solidFill>
            <a:prstDash val="sysDash"/>
          </a:ln>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3330807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629"/>
                                        </p:tgtEl>
                                        <p:attrNameLst>
                                          <p:attrName>style.visibility</p:attrName>
                                        </p:attrNameLst>
                                      </p:cBhvr>
                                      <p:to>
                                        <p:strVal val="visible"/>
                                      </p:to>
                                    </p:set>
                                    <p:animEffect transition="in" filter="fade">
                                      <p:cBhvr>
                                        <p:cTn id="13" dur="500"/>
                                        <p:tgtEl>
                                          <p:spTgt spid="266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632"/>
                                        </p:tgtEl>
                                        <p:attrNameLst>
                                          <p:attrName>style.visibility</p:attrName>
                                        </p:attrNameLst>
                                      </p:cBhvr>
                                      <p:to>
                                        <p:strVal val="visible"/>
                                      </p:to>
                                    </p:set>
                                    <p:animEffect transition="in" filter="fade">
                                      <p:cBhvr>
                                        <p:cTn id="21" dur="500"/>
                                        <p:tgtEl>
                                          <p:spTgt spid="266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634"/>
                                        </p:tgtEl>
                                        <p:attrNameLst>
                                          <p:attrName>style.visibility</p:attrName>
                                        </p:attrNameLst>
                                      </p:cBhvr>
                                      <p:to>
                                        <p:strVal val="visible"/>
                                      </p:to>
                                    </p:set>
                                    <p:animEffect transition="in" filter="fade">
                                      <p:cBhvr>
                                        <p:cTn id="27" dur="500"/>
                                        <p:tgtEl>
                                          <p:spTgt spid="266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6635"/>
                                        </p:tgtEl>
                                        <p:attrNameLst>
                                          <p:attrName>style.visibility</p:attrName>
                                        </p:attrNameLst>
                                      </p:cBhvr>
                                      <p:to>
                                        <p:strVal val="visible"/>
                                      </p:to>
                                    </p:set>
                                    <p:animEffect transition="in" filter="fade">
                                      <p:cBhvr>
                                        <p:cTn id="35" dur="500"/>
                                        <p:tgtEl>
                                          <p:spTgt spid="266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636"/>
                                        </p:tgtEl>
                                        <p:attrNameLst>
                                          <p:attrName>style.visibility</p:attrName>
                                        </p:attrNameLst>
                                      </p:cBhvr>
                                      <p:to>
                                        <p:strVal val="visible"/>
                                      </p:to>
                                    </p:set>
                                    <p:animEffect transition="in" filter="fade">
                                      <p:cBhvr>
                                        <p:cTn id="41" dur="500"/>
                                        <p:tgtEl>
                                          <p:spTgt spid="266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628"/>
                                        </p:tgtEl>
                                        <p:attrNameLst>
                                          <p:attrName>style.visibility</p:attrName>
                                        </p:attrNameLst>
                                      </p:cBhvr>
                                      <p:to>
                                        <p:strVal val="visible"/>
                                      </p:to>
                                    </p:set>
                                    <p:animEffect transition="in" filter="fade">
                                      <p:cBhvr>
                                        <p:cTn id="49" dur="500"/>
                                        <p:tgtEl>
                                          <p:spTgt spid="266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637"/>
                                        </p:tgtEl>
                                        <p:attrNameLst>
                                          <p:attrName>style.visibility</p:attrName>
                                        </p:attrNameLst>
                                      </p:cBhvr>
                                      <p:to>
                                        <p:strVal val="visible"/>
                                      </p:to>
                                    </p:set>
                                    <p:animEffect transition="in" filter="fade">
                                      <p:cBhvr>
                                        <p:cTn id="55" dur="500"/>
                                        <p:tgtEl>
                                          <p:spTgt spid="266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6640"/>
                                        </p:tgtEl>
                                        <p:attrNameLst>
                                          <p:attrName>style.visibility</p:attrName>
                                        </p:attrNameLst>
                                      </p:cBhvr>
                                      <p:to>
                                        <p:strVal val="visible"/>
                                      </p:to>
                                    </p:set>
                                    <p:animEffect transition="in" filter="fade">
                                      <p:cBhvr>
                                        <p:cTn id="63" dur="500"/>
                                        <p:tgtEl>
                                          <p:spTgt spid="2664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624"/>
                                        </p:tgtEl>
                                        <p:attrNameLst>
                                          <p:attrName>style.visibility</p:attrName>
                                        </p:attrNameLst>
                                      </p:cBhvr>
                                      <p:to>
                                        <p:strVal val="visible"/>
                                      </p:to>
                                    </p:set>
                                    <p:animEffect transition="in" filter="fade">
                                      <p:cBhvr>
                                        <p:cTn id="69" dur="500"/>
                                        <p:tgtEl>
                                          <p:spTgt spid="266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625"/>
                                        </p:tgtEl>
                                        <p:attrNameLst>
                                          <p:attrName>style.visibility</p:attrName>
                                        </p:attrNameLst>
                                      </p:cBhvr>
                                      <p:to>
                                        <p:strVal val="visible"/>
                                      </p:to>
                                    </p:set>
                                    <p:animEffect transition="in" filter="fade">
                                      <p:cBhvr>
                                        <p:cTn id="75" dur="500"/>
                                        <p:tgtEl>
                                          <p:spTgt spid="266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6638"/>
                                        </p:tgtEl>
                                        <p:attrNameLst>
                                          <p:attrName>style.visibility</p:attrName>
                                        </p:attrNameLst>
                                      </p:cBhvr>
                                      <p:to>
                                        <p:strVal val="visible"/>
                                      </p:to>
                                    </p:set>
                                    <p:animEffect transition="in" filter="fade">
                                      <p:cBhvr>
                                        <p:cTn id="83" dur="500"/>
                                        <p:tgtEl>
                                          <p:spTgt spid="2663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6639"/>
                                        </p:tgtEl>
                                        <p:attrNameLst>
                                          <p:attrName>style.visibility</p:attrName>
                                        </p:attrNameLst>
                                      </p:cBhvr>
                                      <p:to>
                                        <p:strVal val="visible"/>
                                      </p:to>
                                    </p:set>
                                    <p:animEffect transition="in" filter="fade">
                                      <p:cBhvr>
                                        <p:cTn id="89" dur="500"/>
                                        <p:tgtEl>
                                          <p:spTgt spid="2663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0"/>
                                        </p:tgtEl>
                                        <p:attrNameLst>
                                          <p:attrName>style.visibility</p:attrName>
                                        </p:attrNameLst>
                                      </p:cBhvr>
                                      <p:to>
                                        <p:strVal val="visible"/>
                                      </p:to>
                                    </p:set>
                                    <p:animEffect transition="in" filter="fade">
                                      <p:cBhvr>
                                        <p:cTn id="92" dur="500"/>
                                        <p:tgtEl>
                                          <p:spTgt spid="2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fade">
                                      <p:cBhvr>
                                        <p:cTn id="95" dur="500"/>
                                        <p:tgtEl>
                                          <p:spTgt spid="1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6631"/>
                                        </p:tgtEl>
                                        <p:attrNameLst>
                                          <p:attrName>style.visibility</p:attrName>
                                        </p:attrNameLst>
                                      </p:cBhvr>
                                      <p:to>
                                        <p:strVal val="visible"/>
                                      </p:to>
                                    </p:set>
                                    <p:animEffect transition="in" filter="fade">
                                      <p:cBhvr>
                                        <p:cTn id="98" dur="500"/>
                                        <p:tgtEl>
                                          <p:spTgt spid="26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7" grpId="0" animBg="1"/>
      <p:bldP spid="28" grpId="0" animBg="1"/>
      <p:bldP spid="29" grpId="0" animBg="1"/>
      <p:bldP spid="26628" grpId="0" animBg="1"/>
      <p:bldP spid="26624" grpId="0" animBg="1"/>
      <p:bldP spid="26625" grpId="0" animBg="1"/>
      <p:bldP spid="26629" grpId="0" animBg="1"/>
      <p:bldP spid="26631" grpId="0" animBg="1"/>
      <p:bldP spid="26632" grpId="0" animBg="1"/>
      <p:bldP spid="26634" grpId="0" animBg="1"/>
      <p:bldP spid="26635" grpId="0" animBg="1"/>
      <p:bldP spid="26636" grpId="0" animBg="1"/>
      <p:bldP spid="26637" grpId="0" animBg="1"/>
      <p:bldP spid="26638" grpId="0" animBg="1"/>
      <p:bldP spid="26639" grpId="0" animBg="1"/>
      <p:bldP spid="26640"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4"/>
          <p:cNvSpPr txBox="1">
            <a:spLocks/>
          </p:cNvSpPr>
          <p:nvPr/>
        </p:nvSpPr>
        <p:spPr>
          <a:xfrm>
            <a:off x="611560" y="332656"/>
            <a:ext cx="5904656" cy="648072"/>
          </a:xfrm>
          <a:prstGeom prst="rect">
            <a:avLst/>
          </a:prstGeom>
        </p:spPr>
        <p:txBody>
          <a:bodyPr>
            <a:noAutofit/>
          </a:bodyPr>
          <a:lstStyle/>
          <a:p>
            <a:pPr marL="342900" indent="-342900">
              <a:spcBef>
                <a:spcPct val="20000"/>
              </a:spcBef>
              <a:defRPr/>
            </a:pPr>
            <a:r>
              <a:rPr lang="en-GB" sz="4000" dirty="0" smtClean="0">
                <a:solidFill>
                  <a:srgbClr val="CA0C0C"/>
                </a:solidFill>
              </a:rPr>
              <a:t>Customer Engagement</a:t>
            </a:r>
          </a:p>
        </p:txBody>
      </p:sp>
      <p:sp>
        <p:nvSpPr>
          <p:cNvPr id="6" name="Rectangle 4"/>
          <p:cNvSpPr>
            <a:spLocks noChangeArrowheads="1"/>
          </p:cNvSpPr>
          <p:nvPr/>
        </p:nvSpPr>
        <p:spPr bwMode="auto">
          <a:xfrm>
            <a:off x="0" y="0"/>
            <a:ext cx="9144000" cy="6858000"/>
          </a:xfrm>
          <a:prstGeom prst="rect">
            <a:avLst/>
          </a:prstGeom>
          <a:solidFill>
            <a:srgbClr val="D31417"/>
          </a:solidFill>
          <a:ln w="9525">
            <a:noFill/>
            <a:miter lim="800000"/>
            <a:headEnd/>
            <a:tailEnd/>
          </a:ln>
          <a:effectLst/>
        </p:spPr>
        <p:txBody>
          <a:bodyPr wrap="none" anchor="ctr"/>
          <a:lstStyle/>
          <a:p>
            <a:endParaRPr lang="en-GB" dirty="0">
              <a:solidFill>
                <a:srgbClr val="2C2C2C"/>
              </a:solidFill>
            </a:endParaRPr>
          </a:p>
        </p:txBody>
      </p:sp>
      <p:pic>
        <p:nvPicPr>
          <p:cNvPr id="9" name="Picture 8" descr="red sitecore.png"/>
          <p:cNvPicPr>
            <a:picLocks noChangeAspect="1"/>
          </p:cNvPicPr>
          <p:nvPr/>
        </p:nvPicPr>
        <p:blipFill>
          <a:blip r:embed="rId2" cstate="print"/>
          <a:stretch>
            <a:fillRect/>
          </a:stretch>
        </p:blipFill>
        <p:spPr>
          <a:xfrm>
            <a:off x="1099119" y="0"/>
            <a:ext cx="6945762" cy="6858000"/>
          </a:xfrm>
          <a:prstGeom prst="rect">
            <a:avLst/>
          </a:prstGeom>
        </p:spPr>
      </p:pic>
      <p:sp>
        <p:nvSpPr>
          <p:cNvPr id="8" name="AutoShape 6"/>
          <p:cNvSpPr>
            <a:spLocks/>
          </p:cNvSpPr>
          <p:nvPr/>
        </p:nvSpPr>
        <p:spPr bwMode="auto">
          <a:xfrm>
            <a:off x="467544" y="1001265"/>
            <a:ext cx="8208912" cy="5452070"/>
          </a:xfrm>
          <a:prstGeom prst="roundRect">
            <a:avLst>
              <a:gd name="adj" fmla="val 7139"/>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0" tIns="0" rIns="0" bIns="0"/>
          <a:lstStyle/>
          <a:p>
            <a:endParaRPr lang="en-GB" dirty="0" smtClean="0">
              <a:solidFill>
                <a:srgbClr val="000000"/>
              </a:solidFill>
            </a:endParaRPr>
          </a:p>
        </p:txBody>
      </p:sp>
      <p:sp>
        <p:nvSpPr>
          <p:cNvPr id="31" name="Text Box 5"/>
          <p:cNvSpPr txBox="1">
            <a:spLocks noChangeArrowheads="1"/>
          </p:cNvSpPr>
          <p:nvPr/>
        </p:nvSpPr>
        <p:spPr bwMode="auto">
          <a:xfrm>
            <a:off x="1979712" y="332656"/>
            <a:ext cx="5112568" cy="646331"/>
          </a:xfrm>
          <a:prstGeom prst="rect">
            <a:avLst/>
          </a:prstGeom>
          <a:noFill/>
          <a:ln w="9525">
            <a:noFill/>
            <a:miter lim="800000"/>
            <a:headEnd/>
            <a:tailEnd/>
          </a:ln>
          <a:effectLst/>
        </p:spPr>
        <p:txBody>
          <a:bodyPr wrap="square">
            <a:spAutoFit/>
          </a:bodyPr>
          <a:lstStyle/>
          <a:p>
            <a:pPr>
              <a:spcBef>
                <a:spcPct val="50000"/>
              </a:spcBef>
            </a:pPr>
            <a:r>
              <a:rPr lang="en-GB" sz="3600" dirty="0" smtClean="0">
                <a:solidFill>
                  <a:prstClr val="white"/>
                </a:solidFill>
                <a:latin typeface="MetaPlusBook" pitchFamily="2" charset="0"/>
              </a:rPr>
              <a:t>Customer Experience Management</a:t>
            </a:r>
            <a:endParaRPr lang="en-GB" sz="3600" dirty="0">
              <a:solidFill>
                <a:prstClr val="white"/>
              </a:solidFill>
              <a:latin typeface="MetaPlusBook" pitchFamily="2" charset="0"/>
            </a:endParaRPr>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1198587"/>
            <a:ext cx="628650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5436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4"/>
          <p:cNvSpPr txBox="1">
            <a:spLocks/>
          </p:cNvSpPr>
          <p:nvPr/>
        </p:nvSpPr>
        <p:spPr>
          <a:xfrm>
            <a:off x="611560" y="332656"/>
            <a:ext cx="5904656" cy="648072"/>
          </a:xfrm>
          <a:prstGeom prst="rect">
            <a:avLst/>
          </a:prstGeom>
        </p:spPr>
        <p:txBody>
          <a:bodyPr>
            <a:noAutofit/>
          </a:bodyPr>
          <a:lstStyle/>
          <a:p>
            <a:pPr marL="342900" indent="-342900">
              <a:spcBef>
                <a:spcPct val="20000"/>
              </a:spcBef>
              <a:defRPr/>
            </a:pPr>
            <a:r>
              <a:rPr lang="en-GB" sz="4000" dirty="0" smtClean="0">
                <a:solidFill>
                  <a:srgbClr val="CA0C0C"/>
                </a:solidFill>
              </a:rPr>
              <a:t>Customer Engagement</a:t>
            </a:r>
          </a:p>
        </p:txBody>
      </p:sp>
      <p:sp>
        <p:nvSpPr>
          <p:cNvPr id="6" name="Rectangle 4"/>
          <p:cNvSpPr>
            <a:spLocks noChangeArrowheads="1"/>
          </p:cNvSpPr>
          <p:nvPr/>
        </p:nvSpPr>
        <p:spPr bwMode="auto">
          <a:xfrm>
            <a:off x="0" y="0"/>
            <a:ext cx="9144000" cy="6858000"/>
          </a:xfrm>
          <a:prstGeom prst="rect">
            <a:avLst/>
          </a:prstGeom>
          <a:solidFill>
            <a:srgbClr val="D31417"/>
          </a:solidFill>
          <a:ln w="9525">
            <a:noFill/>
            <a:miter lim="800000"/>
            <a:headEnd/>
            <a:tailEnd/>
          </a:ln>
          <a:effectLst/>
        </p:spPr>
        <p:txBody>
          <a:bodyPr wrap="none" anchor="ctr"/>
          <a:lstStyle/>
          <a:p>
            <a:endParaRPr lang="en-GB" dirty="0">
              <a:solidFill>
                <a:srgbClr val="2C2C2C"/>
              </a:solidFill>
            </a:endParaRPr>
          </a:p>
        </p:txBody>
      </p:sp>
      <p:pic>
        <p:nvPicPr>
          <p:cNvPr id="9" name="Picture 8" descr="red sitecore.png"/>
          <p:cNvPicPr>
            <a:picLocks noChangeAspect="1"/>
          </p:cNvPicPr>
          <p:nvPr/>
        </p:nvPicPr>
        <p:blipFill>
          <a:blip r:embed="rId2" cstate="print"/>
          <a:stretch>
            <a:fillRect/>
          </a:stretch>
        </p:blipFill>
        <p:spPr>
          <a:xfrm>
            <a:off x="1099119" y="0"/>
            <a:ext cx="6945762" cy="6858000"/>
          </a:xfrm>
          <a:prstGeom prst="rect">
            <a:avLst/>
          </a:prstGeom>
        </p:spPr>
      </p:pic>
      <p:sp>
        <p:nvSpPr>
          <p:cNvPr id="8" name="AutoShape 6"/>
          <p:cNvSpPr>
            <a:spLocks/>
          </p:cNvSpPr>
          <p:nvPr/>
        </p:nvSpPr>
        <p:spPr bwMode="auto">
          <a:xfrm>
            <a:off x="467544" y="1001265"/>
            <a:ext cx="3978000" cy="5452070"/>
          </a:xfrm>
          <a:prstGeom prst="roundRect">
            <a:avLst>
              <a:gd name="adj" fmla="val 7139"/>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0" tIns="0" rIns="0" bIns="0"/>
          <a:lstStyle/>
          <a:p>
            <a:endParaRPr lang="en-GB" dirty="0" smtClean="0">
              <a:solidFill>
                <a:srgbClr val="000000"/>
              </a:solidFill>
            </a:endParaRPr>
          </a:p>
        </p:txBody>
      </p:sp>
      <p:sp>
        <p:nvSpPr>
          <p:cNvPr id="11" name="AutoShape 9"/>
          <p:cNvSpPr>
            <a:spLocks/>
          </p:cNvSpPr>
          <p:nvPr/>
        </p:nvSpPr>
        <p:spPr bwMode="auto">
          <a:xfrm>
            <a:off x="4626448" y="1001264"/>
            <a:ext cx="3978000" cy="5452071"/>
          </a:xfrm>
          <a:prstGeom prst="roundRect">
            <a:avLst>
              <a:gd name="adj" fmla="val 7139"/>
            </a:avLst>
          </a:prstGeom>
          <a:solidFill>
            <a:srgbClr val="FFFFFF"/>
          </a:solidFill>
          <a:ln>
            <a:noFill/>
          </a:ln>
          <a:extLst>
            <a:ext uri="{91240B29-F687-4F45-9708-019B960494DF}">
              <a14:hiddenLine xmlns:a14="http://schemas.microsoft.com/office/drawing/2010/main" w="6350">
                <a:solidFill>
                  <a:srgbClr val="000000"/>
                </a:solidFill>
                <a:round/>
                <a:headEnd/>
                <a:tailEnd/>
              </a14:hiddenLine>
            </a:ext>
          </a:extLst>
        </p:spPr>
        <p:txBody>
          <a:bodyPr lIns="0" tIns="0" rIns="0" bIns="0"/>
          <a:lstStyle/>
          <a:p>
            <a:endParaRPr lang="en-GB" dirty="0" smtClean="0">
              <a:solidFill>
                <a:srgbClr val="000000"/>
              </a:solidFill>
            </a:endParaRPr>
          </a:p>
        </p:txBody>
      </p:sp>
      <p:sp>
        <p:nvSpPr>
          <p:cNvPr id="31" name="Text Box 5"/>
          <p:cNvSpPr txBox="1">
            <a:spLocks noChangeArrowheads="1"/>
          </p:cNvSpPr>
          <p:nvPr/>
        </p:nvSpPr>
        <p:spPr bwMode="auto">
          <a:xfrm>
            <a:off x="1979712" y="332656"/>
            <a:ext cx="5112568" cy="646331"/>
          </a:xfrm>
          <a:prstGeom prst="rect">
            <a:avLst/>
          </a:prstGeom>
          <a:noFill/>
          <a:ln w="9525">
            <a:noFill/>
            <a:miter lim="800000"/>
            <a:headEnd/>
            <a:tailEnd/>
          </a:ln>
          <a:effectLst/>
        </p:spPr>
        <p:txBody>
          <a:bodyPr wrap="square">
            <a:spAutoFit/>
          </a:bodyPr>
          <a:lstStyle/>
          <a:p>
            <a:pPr>
              <a:spcBef>
                <a:spcPct val="50000"/>
              </a:spcBef>
            </a:pPr>
            <a:r>
              <a:rPr lang="en-GB" sz="3600" dirty="0" smtClean="0">
                <a:solidFill>
                  <a:prstClr val="white"/>
                </a:solidFill>
                <a:latin typeface="MetaPlusBook" pitchFamily="2" charset="0"/>
              </a:rPr>
              <a:t>Sitecore in the Global Market</a:t>
            </a:r>
            <a:endParaRPr lang="en-GB" sz="3600" dirty="0">
              <a:solidFill>
                <a:prstClr val="white"/>
              </a:solidFill>
              <a:latin typeface="MetaPlusBook" pitchFamily="2" charset="0"/>
            </a:endParaRPr>
          </a:p>
        </p:txBody>
      </p:sp>
      <p:pic>
        <p:nvPicPr>
          <p:cNvPr id="37" name="Picture 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19" y="1326978"/>
            <a:ext cx="3640385" cy="381832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Rectangle 37"/>
          <p:cNvSpPr/>
          <p:nvPr/>
        </p:nvSpPr>
        <p:spPr>
          <a:xfrm>
            <a:off x="568971" y="5145303"/>
            <a:ext cx="3664033" cy="1415772"/>
          </a:xfrm>
          <a:prstGeom prst="rect">
            <a:avLst/>
          </a:prstGeom>
        </p:spPr>
        <p:txBody>
          <a:bodyPr wrap="square">
            <a:spAutoFit/>
          </a:bodyPr>
          <a:lstStyle/>
          <a:p>
            <a:r>
              <a:rPr lang="en-US" b="1" dirty="0" smtClean="0">
                <a:solidFill>
                  <a:srgbClr val="2C2C2C"/>
                </a:solidFill>
                <a:latin typeface="MetaPlusBook"/>
              </a:rPr>
              <a:t>“The </a:t>
            </a:r>
            <a:r>
              <a:rPr lang="en-US" b="1" dirty="0">
                <a:solidFill>
                  <a:srgbClr val="2C2C2C"/>
                </a:solidFill>
                <a:latin typeface="MetaPlusBook"/>
              </a:rPr>
              <a:t>Sitecore difference is </a:t>
            </a:r>
            <a:r>
              <a:rPr lang="en-US" b="1" dirty="0" smtClean="0">
                <a:solidFill>
                  <a:srgbClr val="2C2C2C"/>
                </a:solidFill>
                <a:latin typeface="MetaPlusBook"/>
              </a:rPr>
              <a:t>providing measurable </a:t>
            </a:r>
            <a:r>
              <a:rPr lang="en-US" b="1" dirty="0">
                <a:solidFill>
                  <a:srgbClr val="2C2C2C"/>
                </a:solidFill>
                <a:latin typeface="MetaPlusBook"/>
              </a:rPr>
              <a:t>online business </a:t>
            </a:r>
            <a:r>
              <a:rPr lang="en-US" b="1" dirty="0" smtClean="0">
                <a:solidFill>
                  <a:srgbClr val="2C2C2C"/>
                </a:solidFill>
                <a:latin typeface="MetaPlusBook"/>
              </a:rPr>
              <a:t>results </a:t>
            </a:r>
          </a:p>
          <a:p>
            <a:endParaRPr lang="en-US" sz="1050" b="1" dirty="0" smtClean="0">
              <a:solidFill>
                <a:srgbClr val="2C2C2C"/>
              </a:solidFill>
              <a:latin typeface="MetaPlusBook"/>
            </a:endParaRPr>
          </a:p>
          <a:p>
            <a:r>
              <a:rPr lang="en-US" b="1" dirty="0" smtClean="0">
                <a:solidFill>
                  <a:srgbClr val="2C2C2C"/>
                </a:solidFill>
                <a:latin typeface="MetaPlusBook"/>
              </a:rPr>
              <a:t>You </a:t>
            </a:r>
            <a:r>
              <a:rPr lang="en-US" b="1" dirty="0">
                <a:solidFill>
                  <a:srgbClr val="2C2C2C"/>
                </a:solidFill>
                <a:latin typeface="MetaPlusBook"/>
              </a:rPr>
              <a:t>need to know what </a:t>
            </a:r>
            <a:r>
              <a:rPr lang="en-US" b="1" dirty="0" smtClean="0">
                <a:solidFill>
                  <a:srgbClr val="2C2C2C"/>
                </a:solidFill>
                <a:latin typeface="MetaPlusBook"/>
              </a:rPr>
              <a:t>you're doing</a:t>
            </a:r>
            <a:r>
              <a:rPr lang="en-US" b="1" dirty="0">
                <a:solidFill>
                  <a:srgbClr val="2C2C2C"/>
                </a:solidFill>
                <a:latin typeface="MetaPlusBook"/>
              </a:rPr>
              <a:t>, why </a:t>
            </a:r>
            <a:r>
              <a:rPr lang="en-US" b="1" dirty="0" smtClean="0">
                <a:solidFill>
                  <a:srgbClr val="2C2C2C"/>
                </a:solidFill>
                <a:latin typeface="MetaPlusBook"/>
              </a:rPr>
              <a:t>you're doing it, and</a:t>
            </a:r>
            <a:r>
              <a:rPr lang="en-US" b="1" dirty="0">
                <a:solidFill>
                  <a:srgbClr val="2C2C2C"/>
                </a:solidFill>
                <a:latin typeface="MetaPlusBook"/>
              </a:rPr>
              <a:t> </a:t>
            </a:r>
            <a:r>
              <a:rPr lang="en-US" b="1" dirty="0" smtClean="0">
                <a:solidFill>
                  <a:srgbClr val="2C2C2C"/>
                </a:solidFill>
                <a:latin typeface="MetaPlusBook"/>
              </a:rPr>
              <a:t>where </a:t>
            </a:r>
            <a:r>
              <a:rPr lang="en-US" b="1" dirty="0">
                <a:solidFill>
                  <a:srgbClr val="2C2C2C"/>
                </a:solidFill>
                <a:latin typeface="MetaPlusBook"/>
              </a:rPr>
              <a:t>your money is going</a:t>
            </a:r>
            <a:r>
              <a:rPr lang="en-US" b="1" dirty="0" smtClean="0">
                <a:solidFill>
                  <a:srgbClr val="2C2C2C"/>
                </a:solidFill>
                <a:latin typeface="MetaPlusBook"/>
              </a:rPr>
              <a:t>.”</a:t>
            </a:r>
            <a:endParaRPr lang="en-US" b="1" dirty="0">
              <a:solidFill>
                <a:srgbClr val="2C2C2C"/>
              </a:solidFill>
              <a:latin typeface="MetaPlusBook"/>
            </a:endParaRPr>
          </a:p>
        </p:txBody>
      </p:sp>
      <p:sp>
        <p:nvSpPr>
          <p:cNvPr id="39" name="Rectangle 38"/>
          <p:cNvSpPr/>
          <p:nvPr/>
        </p:nvSpPr>
        <p:spPr>
          <a:xfrm>
            <a:off x="952660" y="1069111"/>
            <a:ext cx="3055195" cy="369332"/>
          </a:xfrm>
          <a:prstGeom prst="rect">
            <a:avLst/>
          </a:prstGeom>
        </p:spPr>
        <p:txBody>
          <a:bodyPr wrap="none">
            <a:spAutoFit/>
          </a:bodyPr>
          <a:lstStyle/>
          <a:p>
            <a:r>
              <a:rPr lang="en-US" dirty="0">
                <a:solidFill>
                  <a:srgbClr val="535353"/>
                </a:solidFill>
                <a:cs typeface="Arial" pitchFamily="34" charset="0"/>
              </a:rPr>
              <a:t>Gartner Magic </a:t>
            </a:r>
            <a:r>
              <a:rPr lang="en-US" dirty="0" smtClean="0">
                <a:solidFill>
                  <a:srgbClr val="535353"/>
                </a:solidFill>
                <a:cs typeface="Arial" pitchFamily="34" charset="0"/>
              </a:rPr>
              <a:t>Quadrant 2011 </a:t>
            </a:r>
            <a:endParaRPr lang="en-US" dirty="0">
              <a:solidFill>
                <a:srgbClr val="2C2C2C"/>
              </a:solidFill>
            </a:endParaRPr>
          </a:p>
        </p:txBody>
      </p:sp>
      <p:pic>
        <p:nvPicPr>
          <p:cNvPr id="40" name="Picture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438442"/>
            <a:ext cx="3468651" cy="350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p:cNvSpPr/>
          <p:nvPr/>
        </p:nvSpPr>
        <p:spPr>
          <a:xfrm>
            <a:off x="4815248" y="5145303"/>
            <a:ext cx="3600400" cy="923330"/>
          </a:xfrm>
          <a:prstGeom prst="rect">
            <a:avLst/>
          </a:prstGeom>
        </p:spPr>
        <p:txBody>
          <a:bodyPr wrap="square">
            <a:spAutoFit/>
          </a:bodyPr>
          <a:lstStyle/>
          <a:p>
            <a:r>
              <a:rPr lang="en-US" b="1" dirty="0" smtClean="0">
                <a:solidFill>
                  <a:srgbClr val="2C2C2C"/>
                </a:solidFill>
                <a:latin typeface="MetaPlusBook"/>
              </a:rPr>
              <a:t>“Sitecore’s marketing </a:t>
            </a:r>
            <a:r>
              <a:rPr lang="en-US" b="1" dirty="0">
                <a:solidFill>
                  <a:srgbClr val="2C2C2C"/>
                </a:solidFill>
                <a:latin typeface="MetaPlusBook"/>
              </a:rPr>
              <a:t>tools, including campaign management, reporting, and e-forms (with </a:t>
            </a:r>
            <a:r>
              <a:rPr lang="en-US" b="1" dirty="0" smtClean="0">
                <a:solidFill>
                  <a:srgbClr val="2C2C2C"/>
                </a:solidFill>
                <a:latin typeface="MetaPlusBook"/>
              </a:rPr>
              <a:t>CRM integration</a:t>
            </a:r>
            <a:r>
              <a:rPr lang="en-US" b="1" dirty="0">
                <a:solidFill>
                  <a:srgbClr val="2C2C2C"/>
                </a:solidFill>
                <a:latin typeface="MetaPlusBook"/>
              </a:rPr>
              <a:t>) differentiate it from many of </a:t>
            </a:r>
            <a:r>
              <a:rPr lang="en-US" b="1" dirty="0" smtClean="0">
                <a:solidFill>
                  <a:srgbClr val="2C2C2C"/>
                </a:solidFill>
                <a:latin typeface="MetaPlusBook"/>
              </a:rPr>
              <a:t>its peers.”</a:t>
            </a:r>
          </a:p>
        </p:txBody>
      </p:sp>
      <p:sp>
        <p:nvSpPr>
          <p:cNvPr id="42" name="Rectangle 41"/>
          <p:cNvSpPr/>
          <p:nvPr/>
        </p:nvSpPr>
        <p:spPr>
          <a:xfrm>
            <a:off x="5260156" y="1069111"/>
            <a:ext cx="2159566" cy="369332"/>
          </a:xfrm>
          <a:prstGeom prst="rect">
            <a:avLst/>
          </a:prstGeom>
        </p:spPr>
        <p:txBody>
          <a:bodyPr wrap="none">
            <a:spAutoFit/>
          </a:bodyPr>
          <a:lstStyle/>
          <a:p>
            <a:r>
              <a:rPr lang="en-US" dirty="0">
                <a:solidFill>
                  <a:srgbClr val="535353"/>
                </a:solidFill>
                <a:cs typeface="Arial" pitchFamily="34" charset="0"/>
              </a:rPr>
              <a:t>Forrester Wave 2011</a:t>
            </a:r>
          </a:p>
        </p:txBody>
      </p:sp>
    </p:spTree>
    <p:extLst>
      <p:ext uri="{BB962C8B-B14F-4D97-AF65-F5344CB8AC3E}">
        <p14:creationId xmlns:p14="http://schemas.microsoft.com/office/powerpoint/2010/main" val="42304649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4217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Visitor.jpg"/>
          <p:cNvPicPr>
            <a:picLocks noChangeAspect="1"/>
          </p:cNvPicPr>
          <p:nvPr/>
        </p:nvPicPr>
        <p:blipFill>
          <a:blip r:embed="rId3" cstate="print"/>
          <a:stretch>
            <a:fillRect/>
          </a:stretch>
        </p:blipFill>
        <p:spPr>
          <a:xfrm>
            <a:off x="3419872" y="2204864"/>
            <a:ext cx="2467561" cy="3239907"/>
          </a:xfrm>
          <a:prstGeom prst="rect">
            <a:avLst/>
          </a:prstGeom>
        </p:spPr>
      </p:pic>
      <p:graphicFrame>
        <p:nvGraphicFramePr>
          <p:cNvPr id="30" name="Diagram 29"/>
          <p:cNvGraphicFramePr/>
          <p:nvPr/>
        </p:nvGraphicFramePr>
        <p:xfrm>
          <a:off x="1151620" y="1484784"/>
          <a:ext cx="6804756" cy="45365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itle 1"/>
          <p:cNvSpPr>
            <a:spLocks noGrp="1"/>
          </p:cNvSpPr>
          <p:nvPr>
            <p:ph type="title" idx="4294967295"/>
          </p:nvPr>
        </p:nvSpPr>
        <p:spPr>
          <a:xfrm>
            <a:off x="0" y="274638"/>
            <a:ext cx="8229600" cy="1143000"/>
          </a:xfrm>
        </p:spPr>
        <p:txBody>
          <a:bodyPr>
            <a:normAutofit/>
          </a:bodyPr>
          <a:lstStyle/>
          <a:p>
            <a:r>
              <a:rPr lang="da-DK" dirty="0" smtClean="0"/>
              <a:t>Sitecore </a:t>
            </a:r>
            <a:r>
              <a:rPr lang="da-DK" dirty="0" err="1" smtClean="0"/>
              <a:t>Customer</a:t>
            </a:r>
            <a:r>
              <a:rPr lang="da-DK" dirty="0" smtClean="0"/>
              <a:t> Engagement Platform</a:t>
            </a:r>
            <a:endParaRPr lang="da-DK" dirty="0"/>
          </a:p>
        </p:txBody>
      </p:sp>
      <p:pic>
        <p:nvPicPr>
          <p:cNvPr id="31" name="Picture 30" descr="Analytics.png"/>
          <p:cNvPicPr>
            <a:picLocks noChangeAspect="1"/>
          </p:cNvPicPr>
          <p:nvPr/>
        </p:nvPicPr>
        <p:blipFill>
          <a:blip r:embed="rId9" cstate="print"/>
          <a:stretch>
            <a:fillRect/>
          </a:stretch>
        </p:blipFill>
        <p:spPr>
          <a:xfrm>
            <a:off x="6084168" y="1844824"/>
            <a:ext cx="432048" cy="432048"/>
          </a:xfrm>
          <a:prstGeom prst="rect">
            <a:avLst/>
          </a:prstGeom>
          <a:ln>
            <a:noFill/>
          </a:ln>
          <a:effectLst>
            <a:outerShdw blurRad="292100" dist="139700" dir="2700000" algn="tl" rotWithShape="0">
              <a:srgbClr val="333333">
                <a:alpha val="65000"/>
              </a:srgbClr>
            </a:outerShdw>
          </a:effectLst>
        </p:spPr>
      </p:pic>
      <p:pic>
        <p:nvPicPr>
          <p:cNvPr id="33" name="Picture 32" descr="Goals.png"/>
          <p:cNvPicPr>
            <a:picLocks noChangeAspect="1"/>
          </p:cNvPicPr>
          <p:nvPr/>
        </p:nvPicPr>
        <p:blipFill>
          <a:blip r:embed="rId10" cstate="print"/>
          <a:stretch>
            <a:fillRect/>
          </a:stretch>
        </p:blipFill>
        <p:spPr>
          <a:xfrm>
            <a:off x="4427984" y="908720"/>
            <a:ext cx="936104" cy="936104"/>
          </a:xfrm>
          <a:prstGeom prst="rect">
            <a:avLst/>
          </a:prstGeom>
        </p:spPr>
      </p:pic>
      <p:pic>
        <p:nvPicPr>
          <p:cNvPr id="34" name="Picture 33" descr="Test.png"/>
          <p:cNvPicPr>
            <a:picLocks noChangeAspect="1"/>
          </p:cNvPicPr>
          <p:nvPr/>
        </p:nvPicPr>
        <p:blipFill>
          <a:blip r:embed="rId11" cstate="print"/>
          <a:stretch>
            <a:fillRect/>
          </a:stretch>
        </p:blipFill>
        <p:spPr>
          <a:xfrm>
            <a:off x="6444208" y="4941168"/>
            <a:ext cx="432048" cy="432048"/>
          </a:xfrm>
          <a:prstGeom prst="rect">
            <a:avLst/>
          </a:prstGeom>
          <a:ln>
            <a:noFill/>
          </a:ln>
          <a:effectLst>
            <a:outerShdw blurRad="292100" dist="139700" dir="2700000" algn="tl" rotWithShape="0">
              <a:srgbClr val="333333">
                <a:alpha val="65000"/>
              </a:srgbClr>
            </a:outerShdw>
          </a:effectLst>
        </p:spPr>
      </p:pic>
      <p:pic>
        <p:nvPicPr>
          <p:cNvPr id="36" name="Picture 35" descr="Personalization2.png"/>
          <p:cNvPicPr>
            <a:picLocks noChangeAspect="1"/>
          </p:cNvPicPr>
          <p:nvPr/>
        </p:nvPicPr>
        <p:blipFill>
          <a:blip r:embed="rId12" cstate="print"/>
          <a:stretch>
            <a:fillRect/>
          </a:stretch>
        </p:blipFill>
        <p:spPr>
          <a:xfrm>
            <a:off x="5436096" y="5589240"/>
            <a:ext cx="432048" cy="432048"/>
          </a:xfrm>
          <a:prstGeom prst="rect">
            <a:avLst/>
          </a:prstGeom>
          <a:ln>
            <a:noFill/>
          </a:ln>
          <a:effectLst>
            <a:outerShdw blurRad="292100" dist="139700" dir="2700000" algn="tl" rotWithShape="0">
              <a:srgbClr val="333333">
                <a:alpha val="65000"/>
              </a:srgbClr>
            </a:outerShdw>
          </a:effectLst>
        </p:spPr>
      </p:pic>
      <p:pic>
        <p:nvPicPr>
          <p:cNvPr id="37" name="Picture 36" descr="Sales.png"/>
          <p:cNvPicPr>
            <a:picLocks noChangeAspect="1"/>
          </p:cNvPicPr>
          <p:nvPr/>
        </p:nvPicPr>
        <p:blipFill>
          <a:blip r:embed="rId13" cstate="print"/>
          <a:stretch>
            <a:fillRect/>
          </a:stretch>
        </p:blipFill>
        <p:spPr>
          <a:xfrm>
            <a:off x="1835696" y="2708920"/>
            <a:ext cx="504056" cy="504056"/>
          </a:xfrm>
          <a:prstGeom prst="rect">
            <a:avLst/>
          </a:prstGeom>
          <a:ln>
            <a:noFill/>
          </a:ln>
          <a:effectLst>
            <a:outerShdw blurRad="292100" dist="139700" dir="2700000" algn="tl" rotWithShape="0">
              <a:srgbClr val="333333">
                <a:alpha val="65000"/>
              </a:srgbClr>
            </a:outerShdw>
          </a:effectLst>
        </p:spPr>
      </p:pic>
      <p:pic>
        <p:nvPicPr>
          <p:cNvPr id="38" name="Picture 37" descr="Campaign2.png"/>
          <p:cNvPicPr>
            <a:picLocks noChangeAspect="1"/>
          </p:cNvPicPr>
          <p:nvPr/>
        </p:nvPicPr>
        <p:blipFill>
          <a:blip r:embed="rId14" cstate="print"/>
          <a:stretch>
            <a:fillRect/>
          </a:stretch>
        </p:blipFill>
        <p:spPr>
          <a:xfrm>
            <a:off x="6732240" y="2708920"/>
            <a:ext cx="504056" cy="504056"/>
          </a:xfrm>
          <a:prstGeom prst="rect">
            <a:avLst/>
          </a:prstGeom>
          <a:ln>
            <a:noFill/>
          </a:ln>
          <a:effectLst>
            <a:outerShdw blurRad="292100" dist="139700" dir="2700000" algn="tl" rotWithShape="0">
              <a:srgbClr val="333333">
                <a:alpha val="65000"/>
              </a:srgbClr>
            </a:outerShdw>
          </a:effectLst>
        </p:spPr>
      </p:pic>
      <p:pic>
        <p:nvPicPr>
          <p:cNvPr id="14" name="Picture 13" descr="Automation.png"/>
          <p:cNvPicPr>
            <a:picLocks noChangeAspect="1"/>
          </p:cNvPicPr>
          <p:nvPr/>
        </p:nvPicPr>
        <p:blipFill>
          <a:blip r:embed="rId15" cstate="print"/>
          <a:stretch>
            <a:fillRect/>
          </a:stretch>
        </p:blipFill>
        <p:spPr>
          <a:xfrm>
            <a:off x="2267744" y="4941168"/>
            <a:ext cx="432048" cy="432048"/>
          </a:xfrm>
          <a:prstGeom prst="rect">
            <a:avLst/>
          </a:prstGeom>
        </p:spPr>
      </p:pic>
      <p:pic>
        <p:nvPicPr>
          <p:cNvPr id="19" name="Picture 18" descr="Mail.png"/>
          <p:cNvPicPr>
            <a:picLocks noChangeAspect="1"/>
          </p:cNvPicPr>
          <p:nvPr/>
        </p:nvPicPr>
        <p:blipFill>
          <a:blip r:embed="rId16" cstate="print"/>
          <a:stretch>
            <a:fillRect/>
          </a:stretch>
        </p:blipFill>
        <p:spPr>
          <a:xfrm>
            <a:off x="1691680" y="3861048"/>
            <a:ext cx="432048" cy="432048"/>
          </a:xfrm>
          <a:prstGeom prst="rect">
            <a:avLst/>
          </a:prstGeom>
        </p:spPr>
      </p:pic>
      <p:pic>
        <p:nvPicPr>
          <p:cNvPr id="16" name="Picture 15" descr="1304405488_personal-information.png"/>
          <p:cNvPicPr>
            <a:picLocks noChangeAspect="1"/>
          </p:cNvPicPr>
          <p:nvPr/>
        </p:nvPicPr>
        <p:blipFill>
          <a:blip r:embed="rId17" cstate="print"/>
          <a:stretch>
            <a:fillRect/>
          </a:stretch>
        </p:blipFill>
        <p:spPr>
          <a:xfrm>
            <a:off x="6948264" y="3861048"/>
            <a:ext cx="360040" cy="360040"/>
          </a:xfrm>
          <a:prstGeom prst="rect">
            <a:avLst/>
          </a:prstGeom>
        </p:spPr>
      </p:pic>
      <p:pic>
        <p:nvPicPr>
          <p:cNvPr id="17" name="Picture 16" descr="1304405588_sharemanager.png"/>
          <p:cNvPicPr>
            <a:picLocks noChangeAspect="1"/>
          </p:cNvPicPr>
          <p:nvPr/>
        </p:nvPicPr>
        <p:blipFill>
          <a:blip r:embed="rId18" cstate="print"/>
          <a:stretch>
            <a:fillRect/>
          </a:stretch>
        </p:blipFill>
        <p:spPr>
          <a:xfrm>
            <a:off x="3131840" y="5589240"/>
            <a:ext cx="432048" cy="432048"/>
          </a:xfrm>
          <a:prstGeom prst="rect">
            <a:avLst/>
          </a:prstGeom>
        </p:spPr>
      </p:pic>
      <p:pic>
        <p:nvPicPr>
          <p:cNvPr id="18" name="Picture 17" descr="1305466003_mobile.png"/>
          <p:cNvPicPr>
            <a:picLocks noChangeAspect="1"/>
          </p:cNvPicPr>
          <p:nvPr/>
        </p:nvPicPr>
        <p:blipFill>
          <a:blip r:embed="rId19" cstate="print"/>
          <a:stretch>
            <a:fillRect/>
          </a:stretch>
        </p:blipFill>
        <p:spPr>
          <a:xfrm>
            <a:off x="2627784" y="1772816"/>
            <a:ext cx="537592" cy="537592"/>
          </a:xfrm>
          <a:prstGeom prst="rect">
            <a:avLst/>
          </a:prstGeom>
        </p:spPr>
      </p:pic>
    </p:spTree>
    <p:extLst>
      <p:ext uri="{BB962C8B-B14F-4D97-AF65-F5344CB8AC3E}">
        <p14:creationId xmlns:p14="http://schemas.microsoft.com/office/powerpoint/2010/main" val="791319376"/>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0" fill="hold" nodeType="withEffect">
                                  <p:stCondLst>
                                    <p:cond delay="0"/>
                                  </p:stCondLst>
                                  <p:childTnLst>
                                    <p:set>
                                      <p:cBhvr>
                                        <p:cTn id="11" dur="1" fill="hold">
                                          <p:stCondLst>
                                            <p:cond delay="0"/>
                                          </p:stCondLst>
                                        </p:cTn>
                                        <p:tgtEl>
                                          <p:spTgt spid="33"/>
                                        </p:tgtEl>
                                        <p:attrNameLst>
                                          <p:attrName>style.visibility</p:attrName>
                                        </p:attrNameLst>
                                      </p:cBhvr>
                                      <p:to>
                                        <p:strVal val="visible"/>
                                      </p:to>
                                    </p:set>
                                    <p:anim calcmode="lin" valueType="num">
                                      <p:cBhvr>
                                        <p:cTn id="12" dur="500" fill="hold"/>
                                        <p:tgtEl>
                                          <p:spTgt spid="33"/>
                                        </p:tgtEl>
                                        <p:attrNameLst>
                                          <p:attrName>ppt_w</p:attrName>
                                        </p:attrNameLst>
                                      </p:cBhvr>
                                      <p:tavLst>
                                        <p:tav tm="0">
                                          <p:val>
                                            <p:fltVal val="0"/>
                                          </p:val>
                                        </p:tav>
                                        <p:tav tm="100000">
                                          <p:val>
                                            <p:strVal val="#ppt_w"/>
                                          </p:val>
                                        </p:tav>
                                      </p:tavLst>
                                    </p:anim>
                                    <p:anim calcmode="lin" valueType="num">
                                      <p:cBhvr>
                                        <p:cTn id="13" dur="500" fill="hold"/>
                                        <p:tgtEl>
                                          <p:spTgt spid="33"/>
                                        </p:tgtEl>
                                        <p:attrNameLst>
                                          <p:attrName>ppt_h</p:attrName>
                                        </p:attrNameLst>
                                      </p:cBhvr>
                                      <p:tavLst>
                                        <p:tav tm="0">
                                          <p:val>
                                            <p:fltVal val="0"/>
                                          </p:val>
                                        </p:tav>
                                        <p:tav tm="100000">
                                          <p:val>
                                            <p:strVal val="#ppt_h"/>
                                          </p:val>
                                        </p:tav>
                                      </p:tavLst>
                                    </p:anim>
                                    <p:animEffect transition="in" filter="fade">
                                      <p:cBhvr>
                                        <p:cTn id="14" dur="500"/>
                                        <p:tgtEl>
                                          <p:spTgt spid="33"/>
                                        </p:tgtEl>
                                      </p:cBhvr>
                                    </p:animEffect>
                                  </p:childTnLst>
                                </p:cTn>
                              </p:par>
                              <p:par>
                                <p:cTn id="15" presetID="53"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par>
                                <p:cTn id="25" presetID="53"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500" fill="hold"/>
                                        <p:tgtEl>
                                          <p:spTgt spid="34"/>
                                        </p:tgtEl>
                                        <p:attrNameLst>
                                          <p:attrName>ppt_w</p:attrName>
                                        </p:attrNameLst>
                                      </p:cBhvr>
                                      <p:tavLst>
                                        <p:tav tm="0">
                                          <p:val>
                                            <p:fltVal val="0"/>
                                          </p:val>
                                        </p:tav>
                                        <p:tav tm="100000">
                                          <p:val>
                                            <p:strVal val="#ppt_w"/>
                                          </p:val>
                                        </p:tav>
                                      </p:tavLst>
                                    </p:anim>
                                    <p:anim calcmode="lin" valueType="num">
                                      <p:cBhvr>
                                        <p:cTn id="33" dur="500" fill="hold"/>
                                        <p:tgtEl>
                                          <p:spTgt spid="34"/>
                                        </p:tgtEl>
                                        <p:attrNameLst>
                                          <p:attrName>ppt_h</p:attrName>
                                        </p:attrNameLst>
                                      </p:cBhvr>
                                      <p:tavLst>
                                        <p:tav tm="0">
                                          <p:val>
                                            <p:fltVal val="0"/>
                                          </p:val>
                                        </p:tav>
                                        <p:tav tm="100000">
                                          <p:val>
                                            <p:strVal val="#ppt_h"/>
                                          </p:val>
                                        </p:tav>
                                      </p:tavLst>
                                    </p:anim>
                                    <p:animEffect transition="in" filter="fade">
                                      <p:cBhvr>
                                        <p:cTn id="34" dur="500"/>
                                        <p:tgtEl>
                                          <p:spTgt spid="34"/>
                                        </p:tgtEl>
                                      </p:cBhvr>
                                    </p:animEffect>
                                  </p:childTnLst>
                                </p:cTn>
                              </p:par>
                              <p:par>
                                <p:cTn id="35" presetID="53"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animEffect transition="in" filter="fade">
                                      <p:cBhvr>
                                        <p:cTn id="39" dur="500"/>
                                        <p:tgtEl>
                                          <p:spTgt spid="30"/>
                                        </p:tgtEl>
                                      </p:cBhvr>
                                    </p:animEffect>
                                  </p:childTnLst>
                                </p:cTn>
                              </p:par>
                              <p:par>
                                <p:cTn id="40" presetID="53"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Effect transition="in" filter="fade">
                                      <p:cBhvr>
                                        <p:cTn id="44" dur="500"/>
                                        <p:tgtEl>
                                          <p:spTgt spid="14"/>
                                        </p:tgtEl>
                                      </p:cBhvr>
                                    </p:animEffect>
                                  </p:childTnLst>
                                </p:cTn>
                              </p:par>
                              <p:par>
                                <p:cTn id="45" presetID="53"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par>
                                <p:cTn id="55" presetID="53"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Effect transition="in" filter="fade">
                                      <p:cBhvr>
                                        <p:cTn id="59" dur="500"/>
                                        <p:tgtEl>
                                          <p:spTgt spid="17"/>
                                        </p:tgtEl>
                                      </p:cBhvr>
                                    </p:animEffect>
                                  </p:childTnLst>
                                </p:cTn>
                              </p:par>
                              <p:par>
                                <p:cTn id="60" presetID="53"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 calcmode="lin" valueType="num">
                                      <p:cBhvr>
                                        <p:cTn id="62" dur="500" fill="hold"/>
                                        <p:tgtEl>
                                          <p:spTgt spid="18"/>
                                        </p:tgtEl>
                                        <p:attrNameLst>
                                          <p:attrName>ppt_w</p:attrName>
                                        </p:attrNameLst>
                                      </p:cBhvr>
                                      <p:tavLst>
                                        <p:tav tm="0">
                                          <p:val>
                                            <p:fltVal val="0"/>
                                          </p:val>
                                        </p:tav>
                                        <p:tav tm="100000">
                                          <p:val>
                                            <p:strVal val="#ppt_w"/>
                                          </p:val>
                                        </p:tav>
                                      </p:tavLst>
                                    </p:anim>
                                    <p:anim calcmode="lin" valueType="num">
                                      <p:cBhvr>
                                        <p:cTn id="63" dur="500" fill="hold"/>
                                        <p:tgtEl>
                                          <p:spTgt spid="18"/>
                                        </p:tgtEl>
                                        <p:attrNameLst>
                                          <p:attrName>ppt_h</p:attrName>
                                        </p:attrNameLst>
                                      </p:cBhvr>
                                      <p:tavLst>
                                        <p:tav tm="0">
                                          <p:val>
                                            <p:fltVal val="0"/>
                                          </p:val>
                                        </p:tav>
                                        <p:tav tm="100000">
                                          <p:val>
                                            <p:strVal val="#ppt_h"/>
                                          </p:val>
                                        </p:tav>
                                      </p:tavLst>
                                    </p:anim>
                                    <p:animEffect transition="in" filter="fade">
                                      <p:cBhvr>
                                        <p:cTn id="6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188572" y="1736989"/>
            <a:ext cx="3785616" cy="3996267"/>
            <a:chOff x="5188572" y="1736989"/>
            <a:chExt cx="3785616" cy="3996267"/>
          </a:xfrm>
        </p:grpSpPr>
        <p:sp>
          <p:nvSpPr>
            <p:cNvPr id="72" name="Rectangle 71"/>
            <p:cNvSpPr/>
            <p:nvPr/>
          </p:nvSpPr>
          <p:spPr>
            <a:xfrm>
              <a:off x="5188572" y="1736989"/>
              <a:ext cx="3785616" cy="3996267"/>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3" name="Rectangle 72"/>
            <p:cNvSpPr/>
            <p:nvPr/>
          </p:nvSpPr>
          <p:spPr>
            <a:xfrm>
              <a:off x="5312395" y="1825434"/>
              <a:ext cx="1417320" cy="83185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white"/>
                  </a:solidFill>
                </a:rPr>
                <a:t>Device Type</a:t>
              </a:r>
              <a:br>
                <a:rPr lang="en-US" sz="1200" b="1" dirty="0" smtClean="0">
                  <a:solidFill>
                    <a:prstClr val="white"/>
                  </a:solidFill>
                </a:rPr>
              </a:br>
              <a:r>
                <a:rPr lang="en-US" sz="1000" dirty="0" smtClean="0">
                  <a:solidFill>
                    <a:prstClr val="white"/>
                  </a:solidFill>
                </a:rPr>
                <a:t>(PC, IPad, Android, Email, Printer)</a:t>
              </a:r>
              <a:endParaRPr lang="en-US" sz="1000" dirty="0">
                <a:solidFill>
                  <a:prstClr val="white"/>
                </a:solidFill>
              </a:endParaRPr>
            </a:p>
          </p:txBody>
        </p:sp>
        <p:sp>
          <p:nvSpPr>
            <p:cNvPr id="74" name="Rectangle 73"/>
            <p:cNvSpPr/>
            <p:nvPr/>
          </p:nvSpPr>
          <p:spPr>
            <a:xfrm>
              <a:off x="5312395" y="2870011"/>
              <a:ext cx="1417320" cy="831850"/>
            </a:xfrm>
            <a:prstGeom prst="rect">
              <a:avLst/>
            </a:prstGeom>
            <a:solidFill>
              <a:srgbClr val="5E5E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rPr>
                <a:t>Location</a:t>
              </a:r>
            </a:p>
            <a:p>
              <a:pPr algn="ctr"/>
              <a:r>
                <a:rPr lang="en-US" sz="1000" dirty="0">
                  <a:solidFill>
                    <a:prstClr val="white"/>
                  </a:solidFill>
                </a:rPr>
                <a:t>(Country, Prov., City, Postal Code</a:t>
              </a:r>
              <a:r>
                <a:rPr lang="en-US" sz="1000" dirty="0" smtClean="0">
                  <a:solidFill>
                    <a:prstClr val="white"/>
                  </a:solidFill>
                </a:rPr>
                <a:t>)</a:t>
              </a:r>
              <a:endParaRPr lang="en-US" sz="1000" dirty="0">
                <a:solidFill>
                  <a:prstClr val="white"/>
                </a:solidFill>
              </a:endParaRPr>
            </a:p>
          </p:txBody>
        </p:sp>
        <p:sp>
          <p:nvSpPr>
            <p:cNvPr id="75" name="Rectangle 74"/>
            <p:cNvSpPr/>
            <p:nvPr/>
          </p:nvSpPr>
          <p:spPr>
            <a:xfrm>
              <a:off x="5312395" y="3872253"/>
              <a:ext cx="1417320" cy="831850"/>
            </a:xfrm>
            <a:prstGeom prst="rect">
              <a:avLst/>
            </a:prstGeom>
            <a:solidFill>
              <a:srgbClr val="5E5E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rPr>
                <a:t>Referrer</a:t>
              </a:r>
            </a:p>
            <a:p>
              <a:pPr algn="ctr"/>
              <a:r>
                <a:rPr lang="en-US" sz="1000" dirty="0">
                  <a:solidFill>
                    <a:prstClr val="white"/>
                  </a:solidFill>
                </a:rPr>
                <a:t>(Website, </a:t>
              </a:r>
              <a:r>
                <a:rPr lang="en-US" sz="1000" dirty="0" smtClean="0">
                  <a:solidFill>
                    <a:prstClr val="white"/>
                  </a:solidFill>
                </a:rPr>
                <a:t>Campaign,  Search Engine Keyword)</a:t>
              </a:r>
            </a:p>
          </p:txBody>
        </p:sp>
        <p:sp>
          <p:nvSpPr>
            <p:cNvPr id="76" name="Rectangle 75"/>
            <p:cNvSpPr/>
            <p:nvPr/>
          </p:nvSpPr>
          <p:spPr>
            <a:xfrm>
              <a:off x="5293345" y="4831100"/>
              <a:ext cx="1417320" cy="831850"/>
            </a:xfrm>
            <a:prstGeom prst="rect">
              <a:avLst/>
            </a:prstGeom>
            <a:solidFill>
              <a:srgbClr val="5E5E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white"/>
                  </a:solidFill>
                </a:rPr>
                <a:t>Visitor Profile</a:t>
              </a:r>
            </a:p>
            <a:p>
              <a:pPr algn="ctr"/>
              <a:r>
                <a:rPr lang="en-US" sz="1000" dirty="0" smtClean="0">
                  <a:solidFill>
                    <a:prstClr val="white"/>
                  </a:solidFill>
                </a:rPr>
                <a:t>(Explicit or Implicit)</a:t>
              </a:r>
            </a:p>
          </p:txBody>
        </p:sp>
        <p:sp>
          <p:nvSpPr>
            <p:cNvPr id="77" name="Rectangle 76"/>
            <p:cNvSpPr/>
            <p:nvPr/>
          </p:nvSpPr>
          <p:spPr>
            <a:xfrm>
              <a:off x="6812013" y="1819540"/>
              <a:ext cx="942975" cy="3843409"/>
            </a:xfrm>
            <a:prstGeom prst="rect">
              <a:avLst/>
            </a:prstGeom>
            <a:solidFill>
              <a:srgbClr val="5E5E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Content Delivery Conditions</a:t>
              </a:r>
            </a:p>
          </p:txBody>
        </p:sp>
        <p:sp>
          <p:nvSpPr>
            <p:cNvPr id="78" name="Rectangle 77"/>
            <p:cNvSpPr/>
            <p:nvPr/>
          </p:nvSpPr>
          <p:spPr>
            <a:xfrm>
              <a:off x="7831188" y="3295462"/>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9" name="Rectangle 78"/>
            <p:cNvSpPr/>
            <p:nvPr/>
          </p:nvSpPr>
          <p:spPr>
            <a:xfrm>
              <a:off x="8364588" y="3295462"/>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0" name="Rectangle 79"/>
            <p:cNvSpPr/>
            <p:nvPr/>
          </p:nvSpPr>
          <p:spPr>
            <a:xfrm>
              <a:off x="7831188" y="2844612"/>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1" name="Rectangle 80"/>
            <p:cNvSpPr/>
            <p:nvPr/>
          </p:nvSpPr>
          <p:spPr>
            <a:xfrm>
              <a:off x="8364588" y="2844612"/>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2" name="Rectangle 81"/>
            <p:cNvSpPr/>
            <p:nvPr/>
          </p:nvSpPr>
          <p:spPr>
            <a:xfrm>
              <a:off x="7831188" y="4254309"/>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3" name="Rectangle 82"/>
            <p:cNvSpPr/>
            <p:nvPr/>
          </p:nvSpPr>
          <p:spPr>
            <a:xfrm>
              <a:off x="8364588" y="4254309"/>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4" name="Rectangle 83"/>
            <p:cNvSpPr/>
            <p:nvPr/>
          </p:nvSpPr>
          <p:spPr>
            <a:xfrm>
              <a:off x="7831188" y="3803459"/>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5" name="Rectangle 84"/>
            <p:cNvSpPr/>
            <p:nvPr/>
          </p:nvSpPr>
          <p:spPr>
            <a:xfrm>
              <a:off x="8364588" y="3803459"/>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6" name="Rectangle 85"/>
            <p:cNvSpPr/>
            <p:nvPr/>
          </p:nvSpPr>
          <p:spPr>
            <a:xfrm>
              <a:off x="7831188" y="2409634"/>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7" name="Rectangle 86"/>
            <p:cNvSpPr/>
            <p:nvPr/>
          </p:nvSpPr>
          <p:spPr>
            <a:xfrm>
              <a:off x="8364588" y="2409634"/>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8" name="Rectangle 87"/>
            <p:cNvSpPr/>
            <p:nvPr/>
          </p:nvSpPr>
          <p:spPr>
            <a:xfrm>
              <a:off x="7831188" y="1958784"/>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a:xfrm>
              <a:off x="8364588" y="1958784"/>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0" name="Rectangle 89"/>
            <p:cNvSpPr/>
            <p:nvPr/>
          </p:nvSpPr>
          <p:spPr>
            <a:xfrm>
              <a:off x="7831188" y="5144369"/>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1" name="Rectangle 90"/>
            <p:cNvSpPr/>
            <p:nvPr/>
          </p:nvSpPr>
          <p:spPr>
            <a:xfrm>
              <a:off x="8364588" y="5144369"/>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2" name="Rectangle 91"/>
            <p:cNvSpPr/>
            <p:nvPr/>
          </p:nvSpPr>
          <p:spPr>
            <a:xfrm>
              <a:off x="7831188" y="4693519"/>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3" name="Rectangle 92"/>
            <p:cNvSpPr/>
            <p:nvPr/>
          </p:nvSpPr>
          <p:spPr>
            <a:xfrm>
              <a:off x="8364588" y="4693519"/>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Curved Right Arrow 1"/>
            <p:cNvSpPr/>
            <p:nvPr/>
          </p:nvSpPr>
          <p:spPr bwMode="auto">
            <a:xfrm>
              <a:off x="6921445" y="3059512"/>
              <a:ext cx="602883" cy="277889"/>
            </a:xfrm>
            <a:prstGeom prst="curvedRightArrow">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sp>
          <p:nvSpPr>
            <p:cNvPr id="107" name="Curved Right Arrow 106"/>
            <p:cNvSpPr/>
            <p:nvPr/>
          </p:nvSpPr>
          <p:spPr bwMode="auto">
            <a:xfrm flipH="1">
              <a:off x="6993453" y="4211640"/>
              <a:ext cx="602883" cy="277889"/>
            </a:xfrm>
            <a:prstGeom prst="curvedRightArrow">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grpSp>
      <p:sp>
        <p:nvSpPr>
          <p:cNvPr id="31" name="TextBox 30"/>
          <p:cNvSpPr txBox="1"/>
          <p:nvPr/>
        </p:nvSpPr>
        <p:spPr>
          <a:xfrm>
            <a:off x="323528" y="836712"/>
            <a:ext cx="5628464" cy="461665"/>
          </a:xfrm>
          <a:prstGeom prst="rect">
            <a:avLst/>
          </a:prstGeom>
          <a:noFill/>
        </p:spPr>
        <p:txBody>
          <a:bodyPr wrap="none" rtlCol="0">
            <a:spAutoFit/>
          </a:bodyPr>
          <a:lstStyle/>
          <a:p>
            <a:r>
              <a:rPr lang="en-US" sz="2400" dirty="0" smtClean="0">
                <a:solidFill>
                  <a:prstClr val="black"/>
                </a:solidFill>
              </a:rPr>
              <a:t>Fully Support Mobile and Other Devices</a:t>
            </a:r>
            <a:endParaRPr lang="en-US" sz="2400" dirty="0">
              <a:solidFill>
                <a:prstClr val="black"/>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1772816"/>
            <a:ext cx="4410691" cy="3448532"/>
          </a:xfrm>
          <a:prstGeom prst="rect">
            <a:avLst/>
          </a:prstGeom>
        </p:spPr>
      </p:pic>
      <p:sp>
        <p:nvSpPr>
          <p:cNvPr id="29" name="Rectangle 2">
            <a:hlinkClick r:id="rId4" action="ppaction://hlinkpres?slideindex=1&amp;slidetitle=Content Management Systems"/>
          </p:cNvPr>
          <p:cNvSpPr>
            <a:spLocks noChangeArrowheads="1"/>
          </p:cNvSpPr>
          <p:nvPr/>
        </p:nvSpPr>
        <p:spPr bwMode="auto">
          <a:xfrm>
            <a:off x="2810939" y="76200"/>
            <a:ext cx="4713389" cy="457200"/>
          </a:xfrm>
          <a:prstGeom prst="rect">
            <a:avLst/>
          </a:prstGeom>
          <a:solidFill>
            <a:srgbClr val="EE3124"/>
          </a:solidFill>
          <a:ln w="9525" algn="ctr">
            <a:noFill/>
            <a:miter lim="800000"/>
            <a:headEnd/>
            <a:tailEnd/>
          </a:ln>
        </p:spPr>
        <p:txBody>
          <a:bodyPr wrap="none" lIns="90000" tIns="46800" rIns="90000" bIns="46800" anchor="ctr"/>
          <a:lstStyle/>
          <a:p>
            <a:pPr marL="182880">
              <a:defRPr/>
            </a:pPr>
            <a:r>
              <a:rPr lang="en-US" sz="2400" kern="0" dirty="0" smtClean="0">
                <a:solidFill>
                  <a:prstClr val="white"/>
                </a:solidFill>
                <a:effectLst>
                  <a:outerShdw blurRad="38100" dist="38100" dir="2700000" algn="tl">
                    <a:srgbClr val="000000">
                      <a:alpha val="43137"/>
                    </a:srgbClr>
                  </a:outerShdw>
                </a:effectLst>
                <a:latin typeface="Calibri"/>
              </a:rPr>
              <a:t>Mobile Ready Presentation Layer</a:t>
            </a:r>
            <a:endParaRPr lang="en-US" sz="2400" kern="0" dirty="0">
              <a:solidFill>
                <a:prstClr val="white"/>
              </a:solidFill>
              <a:effectLst>
                <a:outerShdw blurRad="38100" dist="38100" dir="2700000" algn="tl">
                  <a:srgbClr val="000000">
                    <a:alpha val="43137"/>
                  </a:srgbClr>
                </a:outerShdw>
              </a:effectLst>
              <a:latin typeface="Calibri"/>
            </a:endParaRPr>
          </a:p>
        </p:txBody>
      </p:sp>
    </p:spTree>
    <p:extLst>
      <p:ext uri="{BB962C8B-B14F-4D97-AF65-F5344CB8AC3E}">
        <p14:creationId xmlns:p14="http://schemas.microsoft.com/office/powerpoint/2010/main" val="263477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istanbul-city-guide.com/map/country/usa/usa-ma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72" y="2073131"/>
            <a:ext cx="4403665" cy="275834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188572" y="1737360"/>
            <a:ext cx="3785616" cy="3996267"/>
            <a:chOff x="5188572" y="1772816"/>
            <a:chExt cx="3785616" cy="3996267"/>
          </a:xfrm>
        </p:grpSpPr>
        <p:sp>
          <p:nvSpPr>
            <p:cNvPr id="72" name="Rectangle 71"/>
            <p:cNvSpPr/>
            <p:nvPr/>
          </p:nvSpPr>
          <p:spPr>
            <a:xfrm>
              <a:off x="5188572" y="1772816"/>
              <a:ext cx="3785616" cy="3996267"/>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3" name="Rectangle 72"/>
            <p:cNvSpPr/>
            <p:nvPr/>
          </p:nvSpPr>
          <p:spPr>
            <a:xfrm>
              <a:off x="5312395" y="1861261"/>
              <a:ext cx="1417320" cy="831850"/>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white"/>
                  </a:solidFill>
                </a:rPr>
                <a:t>Device Type</a:t>
              </a:r>
              <a:br>
                <a:rPr lang="en-US" sz="1200" b="1" dirty="0" smtClean="0">
                  <a:solidFill>
                    <a:prstClr val="white"/>
                  </a:solidFill>
                </a:rPr>
              </a:br>
              <a:r>
                <a:rPr lang="en-US" sz="1000" dirty="0" smtClean="0">
                  <a:solidFill>
                    <a:prstClr val="white"/>
                  </a:solidFill>
                </a:rPr>
                <a:t>(PC, IPad, Android, Email, Printer)</a:t>
              </a:r>
              <a:endParaRPr lang="en-US" sz="1000" dirty="0">
                <a:solidFill>
                  <a:prstClr val="white"/>
                </a:solidFill>
              </a:endParaRPr>
            </a:p>
          </p:txBody>
        </p:sp>
        <p:sp>
          <p:nvSpPr>
            <p:cNvPr id="74" name="Rectangle 73"/>
            <p:cNvSpPr/>
            <p:nvPr/>
          </p:nvSpPr>
          <p:spPr>
            <a:xfrm>
              <a:off x="5312395" y="2905838"/>
              <a:ext cx="1417320" cy="83185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rPr>
                <a:t>Location</a:t>
              </a:r>
            </a:p>
            <a:p>
              <a:pPr algn="ctr"/>
              <a:r>
                <a:rPr lang="en-US" sz="1000" dirty="0">
                  <a:solidFill>
                    <a:prstClr val="white"/>
                  </a:solidFill>
                </a:rPr>
                <a:t>(Country, Prov., City, Postal Code</a:t>
              </a:r>
              <a:r>
                <a:rPr lang="en-US" sz="1000" dirty="0" smtClean="0">
                  <a:solidFill>
                    <a:prstClr val="white"/>
                  </a:solidFill>
                </a:rPr>
                <a:t>)</a:t>
              </a:r>
              <a:endParaRPr lang="en-US" sz="1000" dirty="0">
                <a:solidFill>
                  <a:prstClr val="white"/>
                </a:solidFill>
              </a:endParaRPr>
            </a:p>
          </p:txBody>
        </p:sp>
        <p:sp>
          <p:nvSpPr>
            <p:cNvPr id="75" name="Rectangle 74"/>
            <p:cNvSpPr/>
            <p:nvPr/>
          </p:nvSpPr>
          <p:spPr>
            <a:xfrm>
              <a:off x="5312395" y="3908080"/>
              <a:ext cx="1417320" cy="831850"/>
            </a:xfrm>
            <a:prstGeom prst="rect">
              <a:avLst/>
            </a:prstGeom>
            <a:solidFill>
              <a:srgbClr val="5E5E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rPr>
                <a:t>Referrer</a:t>
              </a:r>
            </a:p>
            <a:p>
              <a:pPr algn="ctr"/>
              <a:r>
                <a:rPr lang="en-US" sz="1000" dirty="0">
                  <a:solidFill>
                    <a:prstClr val="white"/>
                  </a:solidFill>
                </a:rPr>
                <a:t>(Website, </a:t>
              </a:r>
              <a:r>
                <a:rPr lang="en-US" sz="1000" dirty="0" smtClean="0">
                  <a:solidFill>
                    <a:prstClr val="white"/>
                  </a:solidFill>
                </a:rPr>
                <a:t>Campaign,  Search Engine Keyword)</a:t>
              </a:r>
            </a:p>
          </p:txBody>
        </p:sp>
        <p:sp>
          <p:nvSpPr>
            <p:cNvPr id="76" name="Rectangle 75"/>
            <p:cNvSpPr/>
            <p:nvPr/>
          </p:nvSpPr>
          <p:spPr>
            <a:xfrm>
              <a:off x="5293345" y="4866927"/>
              <a:ext cx="1417320" cy="831850"/>
            </a:xfrm>
            <a:prstGeom prst="rect">
              <a:avLst/>
            </a:prstGeom>
            <a:solidFill>
              <a:srgbClr val="5E5E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white"/>
                  </a:solidFill>
                </a:rPr>
                <a:t>Visitor Profile</a:t>
              </a:r>
            </a:p>
            <a:p>
              <a:pPr algn="ctr"/>
              <a:r>
                <a:rPr lang="en-US" sz="1000" dirty="0" smtClean="0">
                  <a:solidFill>
                    <a:prstClr val="white"/>
                  </a:solidFill>
                </a:rPr>
                <a:t>(Explicit or Implicit)</a:t>
              </a:r>
            </a:p>
          </p:txBody>
        </p:sp>
        <p:sp>
          <p:nvSpPr>
            <p:cNvPr id="77" name="Rectangle 76"/>
            <p:cNvSpPr/>
            <p:nvPr/>
          </p:nvSpPr>
          <p:spPr>
            <a:xfrm>
              <a:off x="6812013" y="1855367"/>
              <a:ext cx="942975" cy="3843409"/>
            </a:xfrm>
            <a:prstGeom prst="rect">
              <a:avLst/>
            </a:prstGeom>
            <a:solidFill>
              <a:srgbClr val="5E5E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Content Delivery </a:t>
              </a:r>
              <a:r>
                <a:rPr lang="en-US" sz="1200" dirty="0">
                  <a:solidFill>
                    <a:prstClr val="white"/>
                  </a:solidFill>
                </a:rPr>
                <a:t>Conditions</a:t>
              </a:r>
            </a:p>
          </p:txBody>
        </p:sp>
        <p:sp>
          <p:nvSpPr>
            <p:cNvPr id="78" name="Rectangle 77"/>
            <p:cNvSpPr/>
            <p:nvPr/>
          </p:nvSpPr>
          <p:spPr>
            <a:xfrm>
              <a:off x="7831188" y="3331289"/>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9" name="Rectangle 78"/>
            <p:cNvSpPr/>
            <p:nvPr/>
          </p:nvSpPr>
          <p:spPr>
            <a:xfrm>
              <a:off x="8364588" y="3331289"/>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0" name="Rectangle 79"/>
            <p:cNvSpPr/>
            <p:nvPr/>
          </p:nvSpPr>
          <p:spPr>
            <a:xfrm>
              <a:off x="7831188" y="2880439"/>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1" name="Rectangle 80"/>
            <p:cNvSpPr/>
            <p:nvPr/>
          </p:nvSpPr>
          <p:spPr>
            <a:xfrm>
              <a:off x="8364588" y="2880439"/>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2" name="Rectangle 81"/>
            <p:cNvSpPr/>
            <p:nvPr/>
          </p:nvSpPr>
          <p:spPr>
            <a:xfrm>
              <a:off x="7831188" y="4290136"/>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3" name="Rectangle 82"/>
            <p:cNvSpPr/>
            <p:nvPr/>
          </p:nvSpPr>
          <p:spPr>
            <a:xfrm>
              <a:off x="8364588" y="4290136"/>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4" name="Rectangle 83"/>
            <p:cNvSpPr/>
            <p:nvPr/>
          </p:nvSpPr>
          <p:spPr>
            <a:xfrm>
              <a:off x="7831188" y="3839286"/>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5" name="Rectangle 84"/>
            <p:cNvSpPr/>
            <p:nvPr/>
          </p:nvSpPr>
          <p:spPr>
            <a:xfrm>
              <a:off x="8364588" y="3839286"/>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6" name="Rectangle 85"/>
            <p:cNvSpPr/>
            <p:nvPr/>
          </p:nvSpPr>
          <p:spPr>
            <a:xfrm>
              <a:off x="7831188" y="2445461"/>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7" name="Rectangle 86"/>
            <p:cNvSpPr/>
            <p:nvPr/>
          </p:nvSpPr>
          <p:spPr>
            <a:xfrm>
              <a:off x="8364588" y="2445461"/>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8" name="Rectangle 87"/>
            <p:cNvSpPr/>
            <p:nvPr/>
          </p:nvSpPr>
          <p:spPr>
            <a:xfrm>
              <a:off x="7831188" y="1994611"/>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a:xfrm>
              <a:off x="8364588" y="1994611"/>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0" name="Rectangle 89"/>
            <p:cNvSpPr/>
            <p:nvPr/>
          </p:nvSpPr>
          <p:spPr>
            <a:xfrm>
              <a:off x="7831188" y="5180196"/>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1" name="Rectangle 90"/>
            <p:cNvSpPr/>
            <p:nvPr/>
          </p:nvSpPr>
          <p:spPr>
            <a:xfrm>
              <a:off x="8364588" y="5180196"/>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2" name="Rectangle 91"/>
            <p:cNvSpPr/>
            <p:nvPr/>
          </p:nvSpPr>
          <p:spPr>
            <a:xfrm>
              <a:off x="7831188" y="4729346"/>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3" name="Rectangle 92"/>
            <p:cNvSpPr/>
            <p:nvPr/>
          </p:nvSpPr>
          <p:spPr>
            <a:xfrm>
              <a:off x="8364588" y="4729346"/>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Curved Right Arrow 1"/>
            <p:cNvSpPr/>
            <p:nvPr/>
          </p:nvSpPr>
          <p:spPr bwMode="auto">
            <a:xfrm>
              <a:off x="6921445" y="3095339"/>
              <a:ext cx="602883" cy="277889"/>
            </a:xfrm>
            <a:prstGeom prst="curvedRightArrow">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latin typeface="Calibri"/>
              </a:endParaRPr>
            </a:p>
          </p:txBody>
        </p:sp>
        <p:sp>
          <p:nvSpPr>
            <p:cNvPr id="107" name="Curved Right Arrow 106"/>
            <p:cNvSpPr/>
            <p:nvPr/>
          </p:nvSpPr>
          <p:spPr bwMode="auto">
            <a:xfrm flipH="1">
              <a:off x="6993453" y="4247467"/>
              <a:ext cx="602883" cy="277889"/>
            </a:xfrm>
            <a:prstGeom prst="curvedRightArrow">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latin typeface="Calibri"/>
              </a:endParaRPr>
            </a:p>
          </p:txBody>
        </p:sp>
      </p:grpSp>
      <p:sp>
        <p:nvSpPr>
          <p:cNvPr id="108" name="Rectangle 107"/>
          <p:cNvSpPr/>
          <p:nvPr/>
        </p:nvSpPr>
        <p:spPr>
          <a:xfrm>
            <a:off x="3851920" y="4982362"/>
            <a:ext cx="876853" cy="611717"/>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5" name="Group 4"/>
          <p:cNvGrpSpPr/>
          <p:nvPr/>
        </p:nvGrpSpPr>
        <p:grpSpPr>
          <a:xfrm>
            <a:off x="3898070" y="5036335"/>
            <a:ext cx="784553" cy="503771"/>
            <a:chOff x="297669" y="4479495"/>
            <a:chExt cx="784553" cy="503771"/>
          </a:xfrm>
        </p:grpSpPr>
        <p:sp>
          <p:nvSpPr>
            <p:cNvPr id="109" name="Rectangle 108"/>
            <p:cNvSpPr/>
            <p:nvPr/>
          </p:nvSpPr>
          <p:spPr>
            <a:xfrm>
              <a:off x="297669" y="4479495"/>
              <a:ext cx="461502" cy="260360"/>
            </a:xfrm>
            <a:prstGeom prst="rect">
              <a:avLst/>
            </a:prstGeom>
            <a:solidFill>
              <a:srgbClr val="00999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0" name="Rectangle 109"/>
            <p:cNvSpPr/>
            <p:nvPr/>
          </p:nvSpPr>
          <p:spPr>
            <a:xfrm>
              <a:off x="297669" y="4780387"/>
              <a:ext cx="461502" cy="202879"/>
            </a:xfrm>
            <a:prstGeom prst="rect">
              <a:avLst/>
            </a:prstGeom>
            <a:solidFill>
              <a:srgbClr val="A4A4A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1" name="Rectangle 110"/>
            <p:cNvSpPr/>
            <p:nvPr/>
          </p:nvSpPr>
          <p:spPr>
            <a:xfrm>
              <a:off x="805321" y="4780387"/>
              <a:ext cx="276901" cy="202879"/>
            </a:xfrm>
            <a:prstGeom prst="rect">
              <a:avLst/>
            </a:prstGeom>
            <a:solidFill>
              <a:srgbClr val="00999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1" name="Rectangle 120"/>
            <p:cNvSpPr/>
            <p:nvPr/>
          </p:nvSpPr>
          <p:spPr>
            <a:xfrm>
              <a:off x="805321" y="4479495"/>
              <a:ext cx="276901" cy="260361"/>
            </a:xfrm>
            <a:prstGeom prst="rect">
              <a:avLst/>
            </a:prstGeom>
            <a:solidFill>
              <a:srgbClr val="009999"/>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42" name="Rectangle 41"/>
          <p:cNvSpPr/>
          <p:nvPr/>
        </p:nvSpPr>
        <p:spPr>
          <a:xfrm>
            <a:off x="1549254" y="5083802"/>
            <a:ext cx="876853" cy="611717"/>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43" name="Group 42"/>
          <p:cNvGrpSpPr/>
          <p:nvPr/>
        </p:nvGrpSpPr>
        <p:grpSpPr>
          <a:xfrm>
            <a:off x="1595404" y="5137775"/>
            <a:ext cx="784553" cy="503771"/>
            <a:chOff x="297669" y="4479495"/>
            <a:chExt cx="784553" cy="503771"/>
          </a:xfrm>
        </p:grpSpPr>
        <p:sp>
          <p:nvSpPr>
            <p:cNvPr id="44" name="Rectangle 43"/>
            <p:cNvSpPr/>
            <p:nvPr/>
          </p:nvSpPr>
          <p:spPr>
            <a:xfrm>
              <a:off x="297669" y="4479495"/>
              <a:ext cx="461502" cy="260360"/>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5" name="Rectangle 44"/>
            <p:cNvSpPr/>
            <p:nvPr/>
          </p:nvSpPr>
          <p:spPr>
            <a:xfrm>
              <a:off x="297669" y="4780387"/>
              <a:ext cx="461502" cy="202879"/>
            </a:xfrm>
            <a:prstGeom prst="rect">
              <a:avLst/>
            </a:prstGeom>
            <a:solidFill>
              <a:srgbClr val="A4A4A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6" name="Rectangle 45"/>
            <p:cNvSpPr/>
            <p:nvPr/>
          </p:nvSpPr>
          <p:spPr>
            <a:xfrm>
              <a:off x="805321" y="4780387"/>
              <a:ext cx="276901" cy="202879"/>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7" name="Rectangle 46"/>
            <p:cNvSpPr/>
            <p:nvPr/>
          </p:nvSpPr>
          <p:spPr>
            <a:xfrm>
              <a:off x="805321" y="4479495"/>
              <a:ext cx="276901" cy="260361"/>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48" name="Rectangle 47"/>
          <p:cNvSpPr/>
          <p:nvPr/>
        </p:nvSpPr>
        <p:spPr>
          <a:xfrm>
            <a:off x="1531048" y="1543830"/>
            <a:ext cx="876853" cy="611717"/>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49" name="Group 48"/>
          <p:cNvGrpSpPr/>
          <p:nvPr/>
        </p:nvGrpSpPr>
        <p:grpSpPr>
          <a:xfrm>
            <a:off x="1577198" y="1597803"/>
            <a:ext cx="784553" cy="503771"/>
            <a:chOff x="297669" y="4479495"/>
            <a:chExt cx="784553" cy="503771"/>
          </a:xfrm>
        </p:grpSpPr>
        <p:sp>
          <p:nvSpPr>
            <p:cNvPr id="50" name="Rectangle 49"/>
            <p:cNvSpPr/>
            <p:nvPr/>
          </p:nvSpPr>
          <p:spPr>
            <a:xfrm>
              <a:off x="297669" y="4479495"/>
              <a:ext cx="461502" cy="260360"/>
            </a:xfrm>
            <a:prstGeom prst="rect">
              <a:avLst/>
            </a:prstGeom>
            <a:solidFill>
              <a:srgbClr val="FF006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1" name="Rectangle 50"/>
            <p:cNvSpPr/>
            <p:nvPr/>
          </p:nvSpPr>
          <p:spPr>
            <a:xfrm>
              <a:off x="297669" y="4780387"/>
              <a:ext cx="461502" cy="202879"/>
            </a:xfrm>
            <a:prstGeom prst="rect">
              <a:avLst/>
            </a:prstGeom>
            <a:solidFill>
              <a:srgbClr val="A4A4A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2" name="Rectangle 51"/>
            <p:cNvSpPr/>
            <p:nvPr/>
          </p:nvSpPr>
          <p:spPr>
            <a:xfrm>
              <a:off x="805321" y="4780387"/>
              <a:ext cx="276901" cy="202879"/>
            </a:xfrm>
            <a:prstGeom prst="rect">
              <a:avLst/>
            </a:prstGeom>
            <a:solidFill>
              <a:srgbClr val="FF006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3" name="Rectangle 52"/>
            <p:cNvSpPr/>
            <p:nvPr/>
          </p:nvSpPr>
          <p:spPr>
            <a:xfrm>
              <a:off x="805321" y="4479495"/>
              <a:ext cx="276901" cy="260361"/>
            </a:xfrm>
            <a:prstGeom prst="rect">
              <a:avLst/>
            </a:prstGeom>
            <a:solidFill>
              <a:srgbClr val="FF006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cxnSp>
        <p:nvCxnSpPr>
          <p:cNvPr id="7" name="Straight Arrow Connector 6"/>
          <p:cNvCxnSpPr/>
          <p:nvPr/>
        </p:nvCxnSpPr>
        <p:spPr bwMode="auto">
          <a:xfrm>
            <a:off x="2005933" y="2073131"/>
            <a:ext cx="276900" cy="419765"/>
          </a:xfrm>
          <a:prstGeom prst="straightConnector1">
            <a:avLst/>
          </a:prstGeom>
          <a:solidFill>
            <a:schemeClr val="bg2"/>
          </a:solidFill>
          <a:ln w="9525" cap="flat" cmpd="sng" algn="ctr">
            <a:solidFill>
              <a:schemeClr val="hlink"/>
            </a:solidFill>
            <a:prstDash val="solid"/>
            <a:round/>
            <a:headEnd type="none" w="med" len="med"/>
            <a:tailEnd type="arrow"/>
          </a:ln>
          <a:effectLst/>
        </p:spPr>
      </p:cxnSp>
      <p:cxnSp>
        <p:nvCxnSpPr>
          <p:cNvPr id="11" name="Straight Arrow Connector 10"/>
          <p:cNvCxnSpPr/>
          <p:nvPr/>
        </p:nvCxnSpPr>
        <p:spPr bwMode="auto">
          <a:xfrm flipV="1">
            <a:off x="2005933" y="4537489"/>
            <a:ext cx="329960" cy="629026"/>
          </a:xfrm>
          <a:prstGeom prst="straightConnector1">
            <a:avLst/>
          </a:prstGeom>
          <a:solidFill>
            <a:schemeClr val="bg2"/>
          </a:solidFill>
          <a:ln w="9525" cap="flat" cmpd="sng" algn="ctr">
            <a:solidFill>
              <a:schemeClr val="hlink"/>
            </a:solidFill>
            <a:prstDash val="solid"/>
            <a:round/>
            <a:headEnd type="none" w="med" len="med"/>
            <a:tailEnd type="arrow"/>
          </a:ln>
          <a:effectLst/>
        </p:spPr>
      </p:cxnSp>
      <p:sp>
        <p:nvSpPr>
          <p:cNvPr id="56" name="TextBox 55"/>
          <p:cNvSpPr txBox="1"/>
          <p:nvPr/>
        </p:nvSpPr>
        <p:spPr>
          <a:xfrm>
            <a:off x="323528" y="836712"/>
            <a:ext cx="4974823" cy="461665"/>
          </a:xfrm>
          <a:prstGeom prst="rect">
            <a:avLst/>
          </a:prstGeom>
          <a:noFill/>
        </p:spPr>
        <p:txBody>
          <a:bodyPr wrap="none" rtlCol="0">
            <a:spAutoFit/>
          </a:bodyPr>
          <a:lstStyle/>
          <a:p>
            <a:r>
              <a:rPr lang="en-US" sz="2400" dirty="0" smtClean="0">
                <a:solidFill>
                  <a:prstClr val="black"/>
                </a:solidFill>
                <a:latin typeface="Calibri"/>
              </a:rPr>
              <a:t>Deliver Targeted Localized Content</a:t>
            </a:r>
            <a:endParaRPr lang="en-US" sz="2400" dirty="0">
              <a:solidFill>
                <a:prstClr val="black"/>
              </a:solidFill>
              <a:latin typeface="Calibri"/>
            </a:endParaRPr>
          </a:p>
        </p:txBody>
      </p:sp>
      <p:sp>
        <p:nvSpPr>
          <p:cNvPr id="54" name="Rectangle 2">
            <a:hlinkClick r:id="rId4" action="ppaction://hlinkpres?slideindex=1&amp;slidetitle=Content Management Systems"/>
          </p:cNvPr>
          <p:cNvSpPr>
            <a:spLocks noChangeArrowheads="1"/>
          </p:cNvSpPr>
          <p:nvPr/>
        </p:nvSpPr>
        <p:spPr bwMode="auto">
          <a:xfrm>
            <a:off x="2810939" y="76200"/>
            <a:ext cx="4340233" cy="457200"/>
          </a:xfrm>
          <a:prstGeom prst="rect">
            <a:avLst/>
          </a:prstGeom>
          <a:solidFill>
            <a:srgbClr val="EE3124"/>
          </a:solidFill>
          <a:ln w="9525" algn="ctr">
            <a:noFill/>
            <a:miter lim="800000"/>
            <a:headEnd/>
            <a:tailEnd/>
          </a:ln>
        </p:spPr>
        <p:txBody>
          <a:bodyPr wrap="none" lIns="90000" tIns="46800" rIns="90000" bIns="46800" anchor="ctr"/>
          <a:lstStyle/>
          <a:p>
            <a:pPr marL="182880">
              <a:defRPr/>
            </a:pPr>
            <a:r>
              <a:rPr lang="en-US" sz="2400" kern="0" dirty="0">
                <a:solidFill>
                  <a:prstClr val="white"/>
                </a:solidFill>
                <a:effectLst>
                  <a:outerShdw blurRad="38100" dist="38100" dir="2700000" algn="tl">
                    <a:srgbClr val="000000">
                      <a:alpha val="43137"/>
                    </a:srgbClr>
                  </a:outerShdw>
                </a:effectLst>
                <a:latin typeface="Calibri"/>
              </a:rPr>
              <a:t>LOCALIZE WEB EXPERIENCES</a:t>
            </a:r>
          </a:p>
        </p:txBody>
      </p:sp>
      <p:cxnSp>
        <p:nvCxnSpPr>
          <p:cNvPr id="59" name="Straight Arrow Connector 58"/>
          <p:cNvCxnSpPr/>
          <p:nvPr/>
        </p:nvCxnSpPr>
        <p:spPr bwMode="auto">
          <a:xfrm flipH="1" flipV="1">
            <a:off x="4063050" y="4569877"/>
            <a:ext cx="227296" cy="466458"/>
          </a:xfrm>
          <a:prstGeom prst="straightConnector1">
            <a:avLst/>
          </a:prstGeom>
          <a:solidFill>
            <a:schemeClr val="bg2"/>
          </a:solidFill>
          <a:ln w="9525" cap="flat" cmpd="sng" algn="ctr">
            <a:solidFill>
              <a:schemeClr val="hlink"/>
            </a:solidFill>
            <a:prstDash val="solid"/>
            <a:round/>
            <a:headEnd type="none" w="med" len="med"/>
            <a:tailEnd type="arrow"/>
          </a:ln>
          <a:effectLst/>
        </p:spPr>
      </p:cxnSp>
    </p:spTree>
    <p:extLst>
      <p:ext uri="{BB962C8B-B14F-4D97-AF65-F5344CB8AC3E}">
        <p14:creationId xmlns:p14="http://schemas.microsoft.com/office/powerpoint/2010/main" val="170555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2" name="Picture 6" descr="http://thethrivingsmallbusiness.com/articles/wp-content/uploads/2011/03/YouTub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375" y="1641109"/>
            <a:ext cx="786026" cy="5565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sosauce.com/blog/wp-content/uploads/2010/01/twitter-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6857" y="2034056"/>
            <a:ext cx="881199" cy="32424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188572" y="1737360"/>
            <a:ext cx="3785616" cy="3996267"/>
            <a:chOff x="5188572" y="1756580"/>
            <a:chExt cx="3785616" cy="3996267"/>
          </a:xfrm>
        </p:grpSpPr>
        <p:sp>
          <p:nvSpPr>
            <p:cNvPr id="72" name="Rectangle 71"/>
            <p:cNvSpPr/>
            <p:nvPr/>
          </p:nvSpPr>
          <p:spPr>
            <a:xfrm>
              <a:off x="5188572" y="1756580"/>
              <a:ext cx="3785616" cy="3996267"/>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3" name="Rectangle 72"/>
            <p:cNvSpPr/>
            <p:nvPr/>
          </p:nvSpPr>
          <p:spPr>
            <a:xfrm>
              <a:off x="5312395" y="1845025"/>
              <a:ext cx="1417320" cy="831850"/>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white"/>
                  </a:solidFill>
                </a:rPr>
                <a:t>Device Type</a:t>
              </a:r>
              <a:br>
                <a:rPr lang="en-US" sz="1200" b="1" dirty="0" smtClean="0">
                  <a:solidFill>
                    <a:prstClr val="white"/>
                  </a:solidFill>
                </a:rPr>
              </a:br>
              <a:r>
                <a:rPr lang="en-US" sz="1000" dirty="0" smtClean="0">
                  <a:solidFill>
                    <a:prstClr val="white"/>
                  </a:solidFill>
                </a:rPr>
                <a:t>(PC, IPad, Android, Email, Printer)</a:t>
              </a:r>
              <a:endParaRPr lang="en-US" sz="1000" dirty="0">
                <a:solidFill>
                  <a:prstClr val="white"/>
                </a:solidFill>
              </a:endParaRPr>
            </a:p>
          </p:txBody>
        </p:sp>
        <p:sp>
          <p:nvSpPr>
            <p:cNvPr id="74" name="Rectangle 73"/>
            <p:cNvSpPr/>
            <p:nvPr/>
          </p:nvSpPr>
          <p:spPr>
            <a:xfrm>
              <a:off x="5312395" y="2889602"/>
              <a:ext cx="1417320" cy="831850"/>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rPr>
                <a:t>Location</a:t>
              </a:r>
            </a:p>
            <a:p>
              <a:pPr algn="ctr"/>
              <a:r>
                <a:rPr lang="en-US" sz="1000" dirty="0">
                  <a:solidFill>
                    <a:prstClr val="white"/>
                  </a:solidFill>
                </a:rPr>
                <a:t>(Country, Prov., City, Postal Code</a:t>
              </a:r>
              <a:r>
                <a:rPr lang="en-US" sz="1000" dirty="0" smtClean="0">
                  <a:solidFill>
                    <a:prstClr val="white"/>
                  </a:solidFill>
                </a:rPr>
                <a:t>)</a:t>
              </a:r>
              <a:endParaRPr lang="en-US" sz="1000" dirty="0">
                <a:solidFill>
                  <a:prstClr val="white"/>
                </a:solidFill>
              </a:endParaRPr>
            </a:p>
          </p:txBody>
        </p:sp>
        <p:sp>
          <p:nvSpPr>
            <p:cNvPr id="75" name="Rectangle 74"/>
            <p:cNvSpPr/>
            <p:nvPr/>
          </p:nvSpPr>
          <p:spPr>
            <a:xfrm>
              <a:off x="5312395" y="3891844"/>
              <a:ext cx="1417320" cy="83185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rPr>
                <a:t>Referrer</a:t>
              </a:r>
            </a:p>
            <a:p>
              <a:pPr algn="ctr"/>
              <a:r>
                <a:rPr lang="en-US" sz="1000" dirty="0">
                  <a:solidFill>
                    <a:prstClr val="white"/>
                  </a:solidFill>
                </a:rPr>
                <a:t>(Website, </a:t>
              </a:r>
              <a:r>
                <a:rPr lang="en-US" sz="1000" dirty="0" smtClean="0">
                  <a:solidFill>
                    <a:prstClr val="white"/>
                  </a:solidFill>
                </a:rPr>
                <a:t>Campaign,  Search Engine Keyword)</a:t>
              </a:r>
            </a:p>
          </p:txBody>
        </p:sp>
        <p:sp>
          <p:nvSpPr>
            <p:cNvPr id="76" name="Rectangle 75"/>
            <p:cNvSpPr/>
            <p:nvPr/>
          </p:nvSpPr>
          <p:spPr>
            <a:xfrm>
              <a:off x="5293345" y="4850691"/>
              <a:ext cx="1417320" cy="831850"/>
            </a:xfrm>
            <a:prstGeom prst="rect">
              <a:avLst/>
            </a:prstGeom>
            <a:solidFill>
              <a:srgbClr val="5E5E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white"/>
                  </a:solidFill>
                </a:rPr>
                <a:t>Visitor Profile</a:t>
              </a:r>
            </a:p>
            <a:p>
              <a:pPr algn="ctr"/>
              <a:r>
                <a:rPr lang="en-US" sz="1000" dirty="0" smtClean="0">
                  <a:solidFill>
                    <a:prstClr val="white"/>
                  </a:solidFill>
                </a:rPr>
                <a:t>(Explicit or Implicit)</a:t>
              </a:r>
            </a:p>
          </p:txBody>
        </p:sp>
        <p:sp>
          <p:nvSpPr>
            <p:cNvPr id="77" name="Rectangle 76"/>
            <p:cNvSpPr/>
            <p:nvPr/>
          </p:nvSpPr>
          <p:spPr>
            <a:xfrm>
              <a:off x="6812013" y="1839131"/>
              <a:ext cx="942975" cy="3843409"/>
            </a:xfrm>
            <a:prstGeom prst="rect">
              <a:avLst/>
            </a:prstGeom>
            <a:solidFill>
              <a:srgbClr val="5E5E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Content Delivery </a:t>
              </a:r>
              <a:r>
                <a:rPr lang="en-US" sz="1200" dirty="0">
                  <a:solidFill>
                    <a:prstClr val="white"/>
                  </a:solidFill>
                </a:rPr>
                <a:t>Conditions</a:t>
              </a:r>
            </a:p>
          </p:txBody>
        </p:sp>
        <p:sp>
          <p:nvSpPr>
            <p:cNvPr id="78" name="Rectangle 77"/>
            <p:cNvSpPr/>
            <p:nvPr/>
          </p:nvSpPr>
          <p:spPr>
            <a:xfrm>
              <a:off x="7831188" y="3315053"/>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79" name="Rectangle 78"/>
            <p:cNvSpPr/>
            <p:nvPr/>
          </p:nvSpPr>
          <p:spPr>
            <a:xfrm>
              <a:off x="8364588" y="3315053"/>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0" name="Rectangle 79"/>
            <p:cNvSpPr/>
            <p:nvPr/>
          </p:nvSpPr>
          <p:spPr>
            <a:xfrm>
              <a:off x="7831188" y="2864203"/>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1" name="Rectangle 80"/>
            <p:cNvSpPr/>
            <p:nvPr/>
          </p:nvSpPr>
          <p:spPr>
            <a:xfrm>
              <a:off x="8364588" y="2864203"/>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2" name="Rectangle 81"/>
            <p:cNvSpPr/>
            <p:nvPr/>
          </p:nvSpPr>
          <p:spPr>
            <a:xfrm>
              <a:off x="7831188" y="4273900"/>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3" name="Rectangle 82"/>
            <p:cNvSpPr/>
            <p:nvPr/>
          </p:nvSpPr>
          <p:spPr>
            <a:xfrm>
              <a:off x="8364588" y="4273900"/>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4" name="Rectangle 83"/>
            <p:cNvSpPr/>
            <p:nvPr/>
          </p:nvSpPr>
          <p:spPr>
            <a:xfrm>
              <a:off x="7831188" y="3823050"/>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5" name="Rectangle 84"/>
            <p:cNvSpPr/>
            <p:nvPr/>
          </p:nvSpPr>
          <p:spPr>
            <a:xfrm>
              <a:off x="8364588" y="3823050"/>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6" name="Rectangle 85"/>
            <p:cNvSpPr/>
            <p:nvPr/>
          </p:nvSpPr>
          <p:spPr>
            <a:xfrm>
              <a:off x="7831188" y="2429225"/>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7" name="Rectangle 86"/>
            <p:cNvSpPr/>
            <p:nvPr/>
          </p:nvSpPr>
          <p:spPr>
            <a:xfrm>
              <a:off x="8364588" y="2429225"/>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8" name="Rectangle 87"/>
            <p:cNvSpPr/>
            <p:nvPr/>
          </p:nvSpPr>
          <p:spPr>
            <a:xfrm>
              <a:off x="7831188" y="1978375"/>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9" name="Rectangle 88"/>
            <p:cNvSpPr/>
            <p:nvPr/>
          </p:nvSpPr>
          <p:spPr>
            <a:xfrm>
              <a:off x="8364588" y="1978375"/>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0" name="Rectangle 89"/>
            <p:cNvSpPr/>
            <p:nvPr/>
          </p:nvSpPr>
          <p:spPr>
            <a:xfrm>
              <a:off x="7831188" y="5163960"/>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1" name="Rectangle 90"/>
            <p:cNvSpPr/>
            <p:nvPr/>
          </p:nvSpPr>
          <p:spPr>
            <a:xfrm>
              <a:off x="8364588" y="5163960"/>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2" name="Rectangle 91"/>
            <p:cNvSpPr/>
            <p:nvPr/>
          </p:nvSpPr>
          <p:spPr>
            <a:xfrm>
              <a:off x="7831188" y="4713110"/>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3" name="Rectangle 92"/>
            <p:cNvSpPr/>
            <p:nvPr/>
          </p:nvSpPr>
          <p:spPr>
            <a:xfrm>
              <a:off x="8364588" y="4713110"/>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Curved Right Arrow 1"/>
            <p:cNvSpPr/>
            <p:nvPr/>
          </p:nvSpPr>
          <p:spPr bwMode="auto">
            <a:xfrm>
              <a:off x="6921445" y="3079103"/>
              <a:ext cx="602883" cy="277889"/>
            </a:xfrm>
            <a:prstGeom prst="curvedRightArrow">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sp>
          <p:nvSpPr>
            <p:cNvPr id="107" name="Curved Right Arrow 106"/>
            <p:cNvSpPr/>
            <p:nvPr/>
          </p:nvSpPr>
          <p:spPr bwMode="auto">
            <a:xfrm flipH="1">
              <a:off x="6993453" y="4231231"/>
              <a:ext cx="602883" cy="277889"/>
            </a:xfrm>
            <a:prstGeom prst="curvedRightArrow">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grpSp>
      <p:grpSp>
        <p:nvGrpSpPr>
          <p:cNvPr id="30" name="Group 29"/>
          <p:cNvGrpSpPr/>
          <p:nvPr/>
        </p:nvGrpSpPr>
        <p:grpSpPr>
          <a:xfrm>
            <a:off x="3373486" y="2926080"/>
            <a:ext cx="1702569" cy="1368422"/>
            <a:chOff x="3373487" y="2897787"/>
            <a:chExt cx="1447800" cy="1087966"/>
          </a:xfrm>
        </p:grpSpPr>
        <p:sp>
          <p:nvSpPr>
            <p:cNvPr id="94" name="Rectangle 93"/>
            <p:cNvSpPr/>
            <p:nvPr/>
          </p:nvSpPr>
          <p:spPr>
            <a:xfrm>
              <a:off x="3373487" y="2897787"/>
              <a:ext cx="1447800" cy="1087966"/>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5" name="Rectangle 94"/>
            <p:cNvSpPr/>
            <p:nvPr/>
          </p:nvSpPr>
          <p:spPr>
            <a:xfrm>
              <a:off x="3449687" y="2974071"/>
              <a:ext cx="762000" cy="488949"/>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6" name="Rectangle 95"/>
            <p:cNvSpPr/>
            <p:nvPr/>
          </p:nvSpPr>
          <p:spPr>
            <a:xfrm>
              <a:off x="3449687" y="3539137"/>
              <a:ext cx="7620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Rectangle 96"/>
            <p:cNvSpPr/>
            <p:nvPr/>
          </p:nvSpPr>
          <p:spPr>
            <a:xfrm>
              <a:off x="4287887" y="3539137"/>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8" name="Rectangle 97"/>
            <p:cNvSpPr/>
            <p:nvPr/>
          </p:nvSpPr>
          <p:spPr>
            <a:xfrm>
              <a:off x="4287887" y="2974070"/>
              <a:ext cx="457200" cy="48895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pic>
        <p:nvPicPr>
          <p:cNvPr id="29704" name="Picture 8" descr="http://blog.junta42.com/wp-content/uploads/2011/05/Groupon-Logo.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4751" y="1762786"/>
            <a:ext cx="674945" cy="296976"/>
          </a:xfrm>
          <a:prstGeom prst="rect">
            <a:avLst/>
          </a:prstGeom>
          <a:noFill/>
          <a:extLst>
            <a:ext uri="{909E8E84-426E-40DD-AFC4-6F175D3DCCD1}">
              <a14:hiddenFill xmlns:a14="http://schemas.microsoft.com/office/drawing/2010/main">
                <a:solidFill>
                  <a:srgbClr val="FFFFFF"/>
                </a:solidFill>
              </a14:hiddenFill>
            </a:ext>
          </a:extLst>
        </p:spPr>
      </p:pic>
      <p:pic>
        <p:nvPicPr>
          <p:cNvPr id="29706" name="Picture 10" descr="http://www.enterpriseirregulars.com/wordpress/wp-content/uploads/2010/10/Marketo-Logo-Larg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92" y="3846092"/>
            <a:ext cx="929634" cy="572543"/>
          </a:xfrm>
          <a:prstGeom prst="rect">
            <a:avLst/>
          </a:prstGeom>
          <a:noFill/>
          <a:extLst>
            <a:ext uri="{909E8E84-426E-40DD-AFC4-6F175D3DCCD1}">
              <a14:hiddenFill xmlns:a14="http://schemas.microsoft.com/office/drawing/2010/main">
                <a:solidFill>
                  <a:srgbClr val="FFFFFF"/>
                </a:solidFill>
              </a14:hiddenFill>
            </a:ext>
          </a:extLst>
        </p:spPr>
      </p:pic>
      <p:pic>
        <p:nvPicPr>
          <p:cNvPr id="29708" name="Picture 12" descr="http://media.marketwire.com/attachments/201006/8418_Eloqua-Logo-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9918" y="4132364"/>
            <a:ext cx="750478" cy="1525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0974" y="4366790"/>
            <a:ext cx="1064304" cy="293366"/>
          </a:xfrm>
          <a:prstGeom prst="rect">
            <a:avLst/>
          </a:prstGeom>
        </p:spPr>
      </p:pic>
      <p:pic>
        <p:nvPicPr>
          <p:cNvPr id="29710" name="Picture 14" descr="http://zaujimavosti-svet.net46.net/wp-content/uploads/2011/03/google-bing-yahoo.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1560" y="2916894"/>
            <a:ext cx="1438930" cy="523247"/>
          </a:xfrm>
          <a:prstGeom prst="rect">
            <a:avLst/>
          </a:prstGeom>
          <a:noFill/>
          <a:extLst>
            <a:ext uri="{909E8E84-426E-40DD-AFC4-6F175D3DCCD1}">
              <a14:hiddenFill xmlns:a14="http://schemas.microsoft.com/office/drawing/2010/main">
                <a:solidFill>
                  <a:srgbClr val="FFFFFF"/>
                </a:solidFill>
              </a14:hiddenFill>
            </a:ext>
          </a:extLst>
        </p:spPr>
      </p:pic>
      <p:pic>
        <p:nvPicPr>
          <p:cNvPr id="29712" name="Picture 16" descr="sears.ca Affiliate Programe; Send us Shoppers, collect the commissions.">
            <a:hlinkClick r:id="rId10"/>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95006" y="5805264"/>
            <a:ext cx="1154793" cy="414705"/>
          </a:xfrm>
          <a:prstGeom prst="rect">
            <a:avLst/>
          </a:prstGeom>
          <a:noFill/>
          <a:extLst>
            <a:ext uri="{909E8E84-426E-40DD-AFC4-6F175D3DCCD1}">
              <a14:hiddenFill xmlns:a14="http://schemas.microsoft.com/office/drawing/2010/main">
                <a:solidFill>
                  <a:srgbClr val="FFFFFF"/>
                </a:solidFill>
              </a14:hiddenFill>
            </a:ext>
          </a:extLst>
        </p:spPr>
      </p:pic>
      <p:pic>
        <p:nvPicPr>
          <p:cNvPr id="29716" name="Picture 20" descr="http://canadianfreestuff.com/wp-content/uploads/2010/12/searsdaysdec_EN_0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06974" y="5373216"/>
            <a:ext cx="911333" cy="3472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bwMode="auto">
          <a:xfrm>
            <a:off x="2747373" y="2410005"/>
            <a:ext cx="516745" cy="881189"/>
          </a:xfrm>
          <a:prstGeom prst="straightConnector1">
            <a:avLst/>
          </a:prstGeom>
          <a:solidFill>
            <a:schemeClr val="bg2"/>
          </a:solidFill>
          <a:ln w="38100" cap="flat" cmpd="sng" algn="ctr">
            <a:solidFill>
              <a:schemeClr val="bg2">
                <a:lumMod val="50000"/>
              </a:schemeClr>
            </a:solidFill>
            <a:prstDash val="solid"/>
            <a:round/>
            <a:headEnd type="none" w="med" len="med"/>
            <a:tailEnd type="arrow"/>
          </a:ln>
          <a:effectLst/>
        </p:spPr>
      </p:cxnSp>
      <p:cxnSp>
        <p:nvCxnSpPr>
          <p:cNvPr id="65" name="Straight Arrow Connector 64"/>
          <p:cNvCxnSpPr>
            <a:stCxn id="104" idx="3"/>
          </p:cNvCxnSpPr>
          <p:nvPr/>
        </p:nvCxnSpPr>
        <p:spPr bwMode="auto">
          <a:xfrm>
            <a:off x="2207723" y="3153157"/>
            <a:ext cx="1079302" cy="468922"/>
          </a:xfrm>
          <a:prstGeom prst="straightConnector1">
            <a:avLst/>
          </a:prstGeom>
          <a:solidFill>
            <a:schemeClr val="bg2"/>
          </a:solidFill>
          <a:ln w="38100" cap="flat" cmpd="sng" algn="ctr">
            <a:solidFill>
              <a:schemeClr val="bg2">
                <a:lumMod val="50000"/>
              </a:schemeClr>
            </a:solidFill>
            <a:prstDash val="solid"/>
            <a:round/>
            <a:headEnd type="none" w="med" len="med"/>
            <a:tailEnd type="arrow"/>
          </a:ln>
          <a:effectLst/>
        </p:spPr>
      </p:cxnSp>
      <p:cxnSp>
        <p:nvCxnSpPr>
          <p:cNvPr id="67" name="Straight Arrow Connector 66"/>
          <p:cNvCxnSpPr>
            <a:stCxn id="105" idx="3"/>
          </p:cNvCxnSpPr>
          <p:nvPr/>
        </p:nvCxnSpPr>
        <p:spPr bwMode="auto">
          <a:xfrm flipV="1">
            <a:off x="2362438" y="3796105"/>
            <a:ext cx="962519" cy="498397"/>
          </a:xfrm>
          <a:prstGeom prst="straightConnector1">
            <a:avLst/>
          </a:prstGeom>
          <a:solidFill>
            <a:schemeClr val="bg2"/>
          </a:solidFill>
          <a:ln w="38100" cap="flat" cmpd="sng" algn="ctr">
            <a:solidFill>
              <a:schemeClr val="bg2">
                <a:lumMod val="50000"/>
              </a:schemeClr>
            </a:solidFill>
            <a:prstDash val="solid"/>
            <a:round/>
            <a:headEnd type="none" w="med" len="med"/>
            <a:tailEnd type="arrow"/>
          </a:ln>
          <a:effectLst/>
        </p:spPr>
      </p:cxnSp>
      <p:cxnSp>
        <p:nvCxnSpPr>
          <p:cNvPr id="69" name="Straight Arrow Connector 68"/>
          <p:cNvCxnSpPr/>
          <p:nvPr/>
        </p:nvCxnSpPr>
        <p:spPr bwMode="auto">
          <a:xfrm flipV="1">
            <a:off x="2944488" y="4048093"/>
            <a:ext cx="403376" cy="1199303"/>
          </a:xfrm>
          <a:prstGeom prst="straightConnector1">
            <a:avLst/>
          </a:prstGeom>
          <a:solidFill>
            <a:schemeClr val="bg2"/>
          </a:solidFill>
          <a:ln w="38100" cap="flat" cmpd="sng" algn="ctr">
            <a:solidFill>
              <a:schemeClr val="bg2">
                <a:lumMod val="50000"/>
              </a:schemeClr>
            </a:solidFill>
            <a:prstDash val="solid"/>
            <a:round/>
            <a:headEnd type="none" w="med" len="med"/>
            <a:tailEnd type="arrow"/>
          </a:ln>
          <a:effectLst/>
        </p:spPr>
      </p:cxnSp>
      <p:sp>
        <p:nvSpPr>
          <p:cNvPr id="104" name="Rounded Rectangle 103"/>
          <p:cNvSpPr/>
          <p:nvPr/>
        </p:nvSpPr>
        <p:spPr bwMode="auto">
          <a:xfrm>
            <a:off x="395537" y="2811011"/>
            <a:ext cx="1812186" cy="684291"/>
          </a:xfrm>
          <a:prstGeom prst="roundRect">
            <a:avLst/>
          </a:prstGeom>
          <a:noFill/>
          <a:ln w="38100" cap="flat" cmpd="sng" algn="ctr">
            <a:solidFill>
              <a:schemeClr val="tx1"/>
            </a:solidFill>
            <a:prstDash val="sysDash"/>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sp>
        <p:nvSpPr>
          <p:cNvPr id="105" name="Rounded Rectangle 104"/>
          <p:cNvSpPr/>
          <p:nvPr/>
        </p:nvSpPr>
        <p:spPr bwMode="auto">
          <a:xfrm>
            <a:off x="555507" y="3863859"/>
            <a:ext cx="1806931" cy="861285"/>
          </a:xfrm>
          <a:prstGeom prst="roundRect">
            <a:avLst/>
          </a:prstGeom>
          <a:noFill/>
          <a:ln w="38100" cap="flat" cmpd="sng" algn="ctr">
            <a:solidFill>
              <a:schemeClr val="tx1"/>
            </a:solidFill>
            <a:prstDash val="sysDash"/>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sp>
        <p:nvSpPr>
          <p:cNvPr id="106" name="Rounded Rectangle 105"/>
          <p:cNvSpPr/>
          <p:nvPr/>
        </p:nvSpPr>
        <p:spPr bwMode="auto">
          <a:xfrm>
            <a:off x="1077692" y="5208219"/>
            <a:ext cx="1982140" cy="1101101"/>
          </a:xfrm>
          <a:prstGeom prst="roundRect">
            <a:avLst/>
          </a:prstGeom>
          <a:noFill/>
          <a:ln w="38100" cap="flat" cmpd="sng" algn="ctr">
            <a:solidFill>
              <a:schemeClr val="tx1"/>
            </a:solidFill>
            <a:prstDash val="sysDash"/>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sp>
        <p:nvSpPr>
          <p:cNvPr id="19" name="Rounded Rectangle 18"/>
          <p:cNvSpPr/>
          <p:nvPr/>
        </p:nvSpPr>
        <p:spPr bwMode="auto">
          <a:xfrm>
            <a:off x="964869" y="1641109"/>
            <a:ext cx="1806931" cy="753819"/>
          </a:xfrm>
          <a:prstGeom prst="roundRect">
            <a:avLst/>
          </a:prstGeom>
          <a:noFill/>
          <a:ln w="38100" cap="flat" cmpd="sng" algn="ctr">
            <a:solidFill>
              <a:schemeClr val="tx1"/>
            </a:solidFill>
            <a:prstDash val="sysDash"/>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sp>
        <p:nvSpPr>
          <p:cNvPr id="53" name="TextBox 52"/>
          <p:cNvSpPr txBox="1"/>
          <p:nvPr/>
        </p:nvSpPr>
        <p:spPr>
          <a:xfrm>
            <a:off x="323528" y="836712"/>
            <a:ext cx="7083991" cy="461665"/>
          </a:xfrm>
          <a:prstGeom prst="rect">
            <a:avLst/>
          </a:prstGeom>
          <a:noFill/>
        </p:spPr>
        <p:txBody>
          <a:bodyPr wrap="none" rtlCol="0">
            <a:spAutoFit/>
          </a:bodyPr>
          <a:lstStyle/>
          <a:p>
            <a:r>
              <a:rPr lang="en-US" sz="2400" dirty="0" smtClean="0">
                <a:solidFill>
                  <a:prstClr val="black"/>
                </a:solidFill>
              </a:rPr>
              <a:t>Align visitor web experiences with what they want</a:t>
            </a:r>
            <a:endParaRPr lang="en-US" sz="2400" dirty="0">
              <a:solidFill>
                <a:prstClr val="black"/>
              </a:solidFill>
            </a:endParaRPr>
          </a:p>
        </p:txBody>
      </p:sp>
      <p:sp>
        <p:nvSpPr>
          <p:cNvPr id="7" name="Rounded Rectangle 6"/>
          <p:cNvSpPr/>
          <p:nvPr/>
        </p:nvSpPr>
        <p:spPr bwMode="auto">
          <a:xfrm>
            <a:off x="847906" y="1430504"/>
            <a:ext cx="1092118" cy="270304"/>
          </a:xfrm>
          <a:prstGeom prst="roundRect">
            <a:avLst>
              <a:gd name="adj" fmla="val 50000"/>
            </a:avLst>
          </a:prstGeom>
          <a:solidFill>
            <a:schemeClr val="accent4"/>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r>
              <a:rPr lang="en-US" sz="1100" b="1" dirty="0" smtClean="0">
                <a:solidFill>
                  <a:prstClr val="white"/>
                </a:solidFill>
              </a:rPr>
              <a:t>Social Media</a:t>
            </a:r>
          </a:p>
        </p:txBody>
      </p:sp>
      <p:pic>
        <p:nvPicPr>
          <p:cNvPr id="29700" name="Picture 4" descr="http://couponpromoz.com/wp-content/uploads/2011/07/10545225-ikea-coupons-and-ikea-gift-cards.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50767" y="5325468"/>
            <a:ext cx="673496" cy="448998"/>
          </a:xfrm>
          <a:prstGeom prst="rect">
            <a:avLst/>
          </a:prstGeom>
          <a:noFill/>
          <a:extLst>
            <a:ext uri="{909E8E84-426E-40DD-AFC4-6F175D3DCCD1}">
              <a14:hiddenFill xmlns:a14="http://schemas.microsoft.com/office/drawing/2010/main">
                <a:solidFill>
                  <a:srgbClr val="FFFFFF"/>
                </a:solidFill>
              </a14:hiddenFill>
            </a:ext>
          </a:extLst>
        </p:spPr>
      </p:pic>
      <p:sp>
        <p:nvSpPr>
          <p:cNvPr id="62" name="Rounded Rectangle 61"/>
          <p:cNvSpPr/>
          <p:nvPr/>
        </p:nvSpPr>
        <p:spPr bwMode="auto">
          <a:xfrm>
            <a:off x="251520" y="2602582"/>
            <a:ext cx="1863568" cy="270304"/>
          </a:xfrm>
          <a:prstGeom prst="roundRect">
            <a:avLst>
              <a:gd name="adj" fmla="val 50000"/>
            </a:avLst>
          </a:prstGeom>
          <a:solidFill>
            <a:schemeClr val="accent4"/>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r>
              <a:rPr lang="en-US" sz="1100" b="1" dirty="0">
                <a:solidFill>
                  <a:prstClr val="white"/>
                </a:solidFill>
              </a:rPr>
              <a:t>Organic Search &amp; PPC</a:t>
            </a:r>
          </a:p>
        </p:txBody>
      </p:sp>
      <p:sp>
        <p:nvSpPr>
          <p:cNvPr id="63" name="Rounded Rectangle 62"/>
          <p:cNvSpPr/>
          <p:nvPr/>
        </p:nvSpPr>
        <p:spPr bwMode="auto">
          <a:xfrm>
            <a:off x="384269" y="3660953"/>
            <a:ext cx="1598069" cy="270304"/>
          </a:xfrm>
          <a:prstGeom prst="roundRect">
            <a:avLst>
              <a:gd name="adj" fmla="val 50000"/>
            </a:avLst>
          </a:prstGeom>
          <a:solidFill>
            <a:schemeClr val="accent4"/>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r>
              <a:rPr lang="en-US" sz="1100" b="1" dirty="0" smtClean="0">
                <a:solidFill>
                  <a:prstClr val="white"/>
                </a:solidFill>
              </a:rPr>
              <a:t>Email Marketing</a:t>
            </a:r>
            <a:endParaRPr lang="en-US" sz="1100" b="1" dirty="0">
              <a:solidFill>
                <a:prstClr val="white"/>
              </a:solidFill>
            </a:endParaRPr>
          </a:p>
        </p:txBody>
      </p:sp>
      <p:sp>
        <p:nvSpPr>
          <p:cNvPr id="64" name="Rounded Rectangle 63"/>
          <p:cNvSpPr/>
          <p:nvPr/>
        </p:nvSpPr>
        <p:spPr bwMode="auto">
          <a:xfrm>
            <a:off x="911717" y="5009588"/>
            <a:ext cx="1797304" cy="270304"/>
          </a:xfrm>
          <a:prstGeom prst="roundRect">
            <a:avLst>
              <a:gd name="adj" fmla="val 50000"/>
            </a:avLst>
          </a:prstGeom>
          <a:solidFill>
            <a:schemeClr val="accent4"/>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r>
              <a:rPr lang="en-US" sz="1100" b="1" dirty="0">
                <a:solidFill>
                  <a:prstClr val="white"/>
                </a:solidFill>
              </a:rPr>
              <a:t>Advertising Campaigns</a:t>
            </a:r>
          </a:p>
        </p:txBody>
      </p:sp>
      <p:sp>
        <p:nvSpPr>
          <p:cNvPr id="56" name="Rectangle 2">
            <a:hlinkClick r:id="rId14" action="ppaction://hlinkpres?slideindex=1&amp;slidetitle=Content Management Systems"/>
          </p:cNvPr>
          <p:cNvSpPr>
            <a:spLocks noChangeArrowheads="1"/>
          </p:cNvSpPr>
          <p:nvPr/>
        </p:nvSpPr>
        <p:spPr bwMode="auto">
          <a:xfrm>
            <a:off x="2604030" y="76200"/>
            <a:ext cx="4944049" cy="457200"/>
          </a:xfrm>
          <a:prstGeom prst="rect">
            <a:avLst/>
          </a:prstGeom>
          <a:solidFill>
            <a:srgbClr val="EE3124"/>
          </a:solidFill>
          <a:ln w="9525" algn="ctr">
            <a:noFill/>
            <a:miter lim="800000"/>
            <a:headEnd/>
            <a:tailEnd/>
          </a:ln>
        </p:spPr>
        <p:txBody>
          <a:bodyPr wrap="none" lIns="90000" tIns="46800" rIns="90000" bIns="46800" anchor="ctr"/>
          <a:lstStyle/>
          <a:p>
            <a:pPr marL="182880">
              <a:defRPr/>
            </a:pPr>
            <a:r>
              <a:rPr lang="en-US" sz="2400" kern="0" dirty="0" smtClean="0">
                <a:solidFill>
                  <a:prstClr val="white"/>
                </a:solidFill>
                <a:effectLst>
                  <a:outerShdw blurRad="38100" dist="38100" dir="2700000" algn="tl">
                    <a:srgbClr val="000000">
                      <a:alpha val="43137"/>
                    </a:srgbClr>
                  </a:outerShdw>
                </a:effectLst>
                <a:latin typeface="Calibri"/>
              </a:rPr>
              <a:t>Recognize Where Visitors Come from</a:t>
            </a:r>
            <a:endParaRPr lang="en-US" sz="2400" kern="0" dirty="0">
              <a:solidFill>
                <a:prstClr val="white"/>
              </a:solidFill>
              <a:effectLst>
                <a:outerShdw blurRad="38100" dist="38100" dir="2700000" algn="tl">
                  <a:srgbClr val="000000">
                    <a:alpha val="43137"/>
                  </a:srgbClr>
                </a:outerShdw>
              </a:effectLst>
              <a:latin typeface="Calibri"/>
            </a:endParaRPr>
          </a:p>
        </p:txBody>
      </p:sp>
    </p:spTree>
    <p:extLst>
      <p:ext uri="{BB962C8B-B14F-4D97-AF65-F5344CB8AC3E}">
        <p14:creationId xmlns:p14="http://schemas.microsoft.com/office/powerpoint/2010/main" val="351390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p:cNvCxnSpPr/>
          <p:nvPr/>
        </p:nvCxnSpPr>
        <p:spPr bwMode="auto">
          <a:xfrm>
            <a:off x="1894456" y="2758035"/>
            <a:ext cx="1390390" cy="791603"/>
          </a:xfrm>
          <a:prstGeom prst="straightConnector1">
            <a:avLst/>
          </a:prstGeom>
          <a:solidFill>
            <a:schemeClr val="bg2"/>
          </a:solidFill>
          <a:ln w="38100" cap="flat" cmpd="sng" algn="ctr">
            <a:solidFill>
              <a:schemeClr val="bg2">
                <a:lumMod val="50000"/>
              </a:schemeClr>
            </a:solidFill>
            <a:prstDash val="solid"/>
            <a:round/>
            <a:headEnd type="none" w="med" len="med"/>
            <a:tailEnd type="arrow"/>
          </a:ln>
          <a:effectLst/>
        </p:spPr>
      </p:cxnSp>
      <p:cxnSp>
        <p:nvCxnSpPr>
          <p:cNvPr id="69" name="Straight Arrow Connector 68"/>
          <p:cNvCxnSpPr/>
          <p:nvPr/>
        </p:nvCxnSpPr>
        <p:spPr bwMode="auto">
          <a:xfrm flipV="1">
            <a:off x="1761214" y="4877044"/>
            <a:ext cx="465029" cy="923274"/>
          </a:xfrm>
          <a:prstGeom prst="straightConnector1">
            <a:avLst/>
          </a:prstGeom>
          <a:solidFill>
            <a:schemeClr val="bg2"/>
          </a:solidFill>
          <a:ln w="38100" cap="flat" cmpd="sng" algn="ctr">
            <a:solidFill>
              <a:schemeClr val="bg2">
                <a:lumMod val="50000"/>
              </a:schemeClr>
            </a:solidFill>
            <a:prstDash val="solid"/>
            <a:round/>
            <a:headEnd type="none" w="med" len="med"/>
            <a:tailEnd type="arrow"/>
          </a:ln>
          <a:effectLst/>
        </p:spPr>
      </p:cxnSp>
      <p:sp>
        <p:nvSpPr>
          <p:cNvPr id="104" name="Rounded Rectangle 103"/>
          <p:cNvSpPr/>
          <p:nvPr/>
        </p:nvSpPr>
        <p:spPr bwMode="auto">
          <a:xfrm>
            <a:off x="541735" y="1768218"/>
            <a:ext cx="2780780" cy="1026820"/>
          </a:xfrm>
          <a:prstGeom prst="roundRect">
            <a:avLst/>
          </a:prstGeom>
          <a:solidFill>
            <a:schemeClr val="accent3">
              <a:lumMod val="95000"/>
            </a:schemeClr>
          </a:solidFill>
          <a:ln w="38100" cap="flat" cmpd="sng" algn="ctr">
            <a:solidFill>
              <a:schemeClr val="bg1">
                <a:lumMod val="65000"/>
              </a:schemeClr>
            </a:solidFill>
            <a:prstDash val="sysDash"/>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sp>
        <p:nvSpPr>
          <p:cNvPr id="106" name="Rounded Rectangle 105"/>
          <p:cNvSpPr/>
          <p:nvPr/>
        </p:nvSpPr>
        <p:spPr bwMode="auto">
          <a:xfrm>
            <a:off x="680173" y="4746583"/>
            <a:ext cx="2811707" cy="1058681"/>
          </a:xfrm>
          <a:prstGeom prst="roundRect">
            <a:avLst/>
          </a:prstGeom>
          <a:solidFill>
            <a:schemeClr val="accent5">
              <a:lumMod val="95000"/>
            </a:schemeClr>
          </a:solidFill>
          <a:ln w="38100" cap="flat" cmpd="sng" algn="ctr">
            <a:solidFill>
              <a:schemeClr val="bg1">
                <a:lumMod val="65000"/>
              </a:schemeClr>
            </a:solidFill>
            <a:prstDash val="sysDash"/>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sp>
        <p:nvSpPr>
          <p:cNvPr id="4" name="TextBox 3"/>
          <p:cNvSpPr txBox="1"/>
          <p:nvPr/>
        </p:nvSpPr>
        <p:spPr>
          <a:xfrm>
            <a:off x="627056" y="1833105"/>
            <a:ext cx="1438794" cy="302001"/>
          </a:xfrm>
          <a:prstGeom prst="rect">
            <a:avLst/>
          </a:prstGeom>
          <a:noFill/>
        </p:spPr>
        <p:txBody>
          <a:bodyPr wrap="none" rtlCol="0">
            <a:spAutoFit/>
          </a:bodyPr>
          <a:lstStyle>
            <a:defPPr>
              <a:defRPr lang="en-GB"/>
            </a:defPPr>
            <a:lvl1pPr>
              <a:defRPr sz="2000" b="1">
                <a:solidFill>
                  <a:srgbClr val="C00000"/>
                </a:solidFill>
              </a:defRPr>
            </a:lvl1pPr>
          </a:lstStyle>
          <a:p>
            <a:r>
              <a:rPr lang="en-US" sz="1600" dirty="0"/>
              <a:t>Explicit Profile</a:t>
            </a:r>
          </a:p>
        </p:txBody>
      </p:sp>
      <p:sp>
        <p:nvSpPr>
          <p:cNvPr id="54" name="TextBox 53"/>
          <p:cNvSpPr txBox="1"/>
          <p:nvPr/>
        </p:nvSpPr>
        <p:spPr>
          <a:xfrm>
            <a:off x="755523" y="2362365"/>
            <a:ext cx="1408765" cy="274547"/>
          </a:xfrm>
          <a:prstGeom prst="rect">
            <a:avLst/>
          </a:prstGeom>
          <a:noFill/>
        </p:spPr>
        <p:txBody>
          <a:bodyPr wrap="none" rtlCol="0">
            <a:spAutoFit/>
          </a:bodyPr>
          <a:lstStyle/>
          <a:p>
            <a:r>
              <a:rPr lang="en-US" sz="1200" dirty="0" smtClean="0">
                <a:solidFill>
                  <a:srgbClr val="EEECE1">
                    <a:lumMod val="25000"/>
                  </a:srgbClr>
                </a:solidFill>
              </a:rPr>
              <a:t>CRM Profile Data</a:t>
            </a:r>
            <a:endParaRPr lang="en-US" sz="1200" dirty="0">
              <a:solidFill>
                <a:srgbClr val="EEECE1">
                  <a:lumMod val="25000"/>
                </a:srgbClr>
              </a:solidFill>
            </a:endParaRPr>
          </a:p>
        </p:txBody>
      </p:sp>
      <p:sp>
        <p:nvSpPr>
          <p:cNvPr id="55" name="TextBox 54"/>
          <p:cNvSpPr txBox="1"/>
          <p:nvPr/>
        </p:nvSpPr>
        <p:spPr>
          <a:xfrm>
            <a:off x="683568" y="2132856"/>
            <a:ext cx="1628974" cy="274547"/>
          </a:xfrm>
          <a:prstGeom prst="rect">
            <a:avLst/>
          </a:prstGeom>
          <a:noFill/>
        </p:spPr>
        <p:txBody>
          <a:bodyPr wrap="none" rtlCol="0">
            <a:spAutoFit/>
          </a:bodyPr>
          <a:lstStyle/>
          <a:p>
            <a:r>
              <a:rPr lang="en-US" sz="1200" dirty="0" smtClean="0">
                <a:solidFill>
                  <a:srgbClr val="EEECE1">
                    <a:lumMod val="25000"/>
                  </a:srgbClr>
                </a:solidFill>
              </a:rPr>
              <a:t>Member Profile Data</a:t>
            </a:r>
            <a:endParaRPr lang="en-US" sz="1200" dirty="0">
              <a:solidFill>
                <a:srgbClr val="EEECE1">
                  <a:lumMod val="25000"/>
                </a:srgbClr>
              </a:solidFill>
            </a:endParaRPr>
          </a:p>
        </p:txBody>
      </p:sp>
      <p:sp>
        <p:nvSpPr>
          <p:cNvPr id="56" name="TextBox 55"/>
          <p:cNvSpPr txBox="1"/>
          <p:nvPr/>
        </p:nvSpPr>
        <p:spPr>
          <a:xfrm>
            <a:off x="755523" y="5136024"/>
            <a:ext cx="1763387" cy="466728"/>
          </a:xfrm>
          <a:prstGeom prst="rect">
            <a:avLst/>
          </a:prstGeom>
          <a:noFill/>
        </p:spPr>
        <p:txBody>
          <a:bodyPr wrap="none" rtlCol="0">
            <a:spAutoFit/>
          </a:bodyPr>
          <a:lstStyle/>
          <a:p>
            <a:r>
              <a:rPr lang="en-US" sz="1200" dirty="0" smtClean="0">
                <a:solidFill>
                  <a:srgbClr val="EEECE1">
                    <a:lumMod val="25000"/>
                  </a:srgbClr>
                </a:solidFill>
              </a:rPr>
              <a:t>Browsing Behavior – </a:t>
            </a:r>
          </a:p>
          <a:p>
            <a:r>
              <a:rPr lang="en-US" sz="1200" dirty="0" smtClean="0">
                <a:solidFill>
                  <a:srgbClr val="EEECE1">
                    <a:lumMod val="25000"/>
                  </a:srgbClr>
                </a:solidFill>
              </a:rPr>
              <a:t>Preferences \ Interests</a:t>
            </a:r>
            <a:endParaRPr lang="en-US" sz="1200" dirty="0">
              <a:solidFill>
                <a:srgbClr val="EEECE1">
                  <a:lumMod val="25000"/>
                </a:srgbClr>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63" y="1795889"/>
            <a:ext cx="952801" cy="952802"/>
          </a:xfrm>
          <a:prstGeom prst="rect">
            <a:avLst/>
          </a:prstGeom>
        </p:spPr>
      </p:pic>
      <p:sp>
        <p:nvSpPr>
          <p:cNvPr id="53" name="TextBox 52"/>
          <p:cNvSpPr txBox="1"/>
          <p:nvPr/>
        </p:nvSpPr>
        <p:spPr>
          <a:xfrm>
            <a:off x="755523" y="4846253"/>
            <a:ext cx="1430214" cy="302001"/>
          </a:xfrm>
          <a:prstGeom prst="rect">
            <a:avLst/>
          </a:prstGeom>
          <a:noFill/>
        </p:spPr>
        <p:txBody>
          <a:bodyPr wrap="none" rtlCol="0">
            <a:spAutoFit/>
          </a:bodyPr>
          <a:lstStyle/>
          <a:p>
            <a:r>
              <a:rPr lang="en-US" sz="1600" b="1" dirty="0" smtClean="0">
                <a:solidFill>
                  <a:srgbClr val="C00000"/>
                </a:solidFill>
              </a:rPr>
              <a:t>Implicit Profile</a:t>
            </a:r>
            <a:endParaRPr lang="en-US" sz="1600" b="1" dirty="0">
              <a:solidFill>
                <a:srgbClr val="C00000"/>
              </a:solidFill>
            </a:endParaRPr>
          </a:p>
        </p:txBody>
      </p:sp>
      <p:cxnSp>
        <p:nvCxnSpPr>
          <p:cNvPr id="66" name="Straight Arrow Connector 65"/>
          <p:cNvCxnSpPr>
            <a:stCxn id="106" idx="0"/>
          </p:cNvCxnSpPr>
          <p:nvPr/>
        </p:nvCxnSpPr>
        <p:spPr bwMode="auto">
          <a:xfrm flipV="1">
            <a:off x="2086027" y="3878828"/>
            <a:ext cx="1167838" cy="867755"/>
          </a:xfrm>
          <a:prstGeom prst="straightConnector1">
            <a:avLst/>
          </a:prstGeom>
          <a:solidFill>
            <a:schemeClr val="bg2"/>
          </a:solidFill>
          <a:ln w="38100" cap="flat" cmpd="sng" algn="ctr">
            <a:solidFill>
              <a:schemeClr val="bg2">
                <a:lumMod val="50000"/>
              </a:schemeClr>
            </a:solidFill>
            <a:prstDash val="solid"/>
            <a:round/>
            <a:headEnd type="none" w="med" len="med"/>
            <a:tailEnd type="arrow"/>
          </a:ln>
          <a:effectLst/>
        </p:spPr>
      </p:cxnSp>
      <p:grpSp>
        <p:nvGrpSpPr>
          <p:cNvPr id="70" name="Group 69"/>
          <p:cNvGrpSpPr/>
          <p:nvPr/>
        </p:nvGrpSpPr>
        <p:grpSpPr>
          <a:xfrm>
            <a:off x="3373486" y="2924944"/>
            <a:ext cx="1702569" cy="1266230"/>
            <a:chOff x="3373487" y="2897787"/>
            <a:chExt cx="1447800" cy="1087966"/>
          </a:xfrm>
        </p:grpSpPr>
        <p:sp>
          <p:nvSpPr>
            <p:cNvPr id="71" name="Rectangle 70"/>
            <p:cNvSpPr/>
            <p:nvPr/>
          </p:nvSpPr>
          <p:spPr>
            <a:xfrm>
              <a:off x="3373487" y="2897787"/>
              <a:ext cx="1447800" cy="1087966"/>
            </a:xfrm>
            <a:prstGeom prst="rect">
              <a:avLst/>
            </a:prstGeom>
            <a:solidFill>
              <a:schemeClr val="tx1">
                <a:lumMod val="50000"/>
                <a:lumOff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9" name="Rectangle 98"/>
            <p:cNvSpPr/>
            <p:nvPr/>
          </p:nvSpPr>
          <p:spPr>
            <a:xfrm>
              <a:off x="3449687" y="2974071"/>
              <a:ext cx="762000" cy="488949"/>
            </a:xfrm>
            <a:prstGeom prst="rect">
              <a:avLst/>
            </a:prstGeom>
            <a:solidFill>
              <a:srgbClr val="00CC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0" name="Rectangle 99"/>
            <p:cNvSpPr/>
            <p:nvPr/>
          </p:nvSpPr>
          <p:spPr>
            <a:xfrm>
              <a:off x="3449687" y="3539137"/>
              <a:ext cx="7620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1" name="Rectangle 100"/>
            <p:cNvSpPr/>
            <p:nvPr/>
          </p:nvSpPr>
          <p:spPr>
            <a:xfrm>
              <a:off x="4287887" y="3539137"/>
              <a:ext cx="457200" cy="381000"/>
            </a:xfrm>
            <a:prstGeom prst="rect">
              <a:avLst/>
            </a:prstGeom>
            <a:solidFill>
              <a:srgbClr val="00CC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2" name="Rectangle 101"/>
            <p:cNvSpPr/>
            <p:nvPr/>
          </p:nvSpPr>
          <p:spPr>
            <a:xfrm>
              <a:off x="4287887" y="2974070"/>
              <a:ext cx="457200" cy="488950"/>
            </a:xfrm>
            <a:prstGeom prst="rect">
              <a:avLst/>
            </a:prstGeom>
            <a:solidFill>
              <a:srgbClr val="00CC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sp>
        <p:nvSpPr>
          <p:cNvPr id="47" name="TextBox 46"/>
          <p:cNvSpPr txBox="1"/>
          <p:nvPr/>
        </p:nvSpPr>
        <p:spPr>
          <a:xfrm>
            <a:off x="254259" y="990600"/>
            <a:ext cx="6716711" cy="369332"/>
          </a:xfrm>
          <a:prstGeom prst="rect">
            <a:avLst/>
          </a:prstGeom>
          <a:noFill/>
        </p:spPr>
        <p:txBody>
          <a:bodyPr wrap="none" rtlCol="0">
            <a:spAutoFit/>
          </a:bodyPr>
          <a:lstStyle/>
          <a:p>
            <a:r>
              <a:rPr lang="en-US" smtClean="0">
                <a:solidFill>
                  <a:prstClr val="black"/>
                </a:solidFill>
              </a:rPr>
              <a:t>SITECORE TAKES PERSONALIZATION TO ANOTHER LEVEL</a:t>
            </a:r>
            <a:endParaRPr lang="en-US" dirty="0">
              <a:solidFill>
                <a:prstClr val="black"/>
              </a:solidFill>
            </a:endParaRPr>
          </a:p>
        </p:txBody>
      </p:sp>
      <p:sp>
        <p:nvSpPr>
          <p:cNvPr id="52" name="Rectangle 51"/>
          <p:cNvSpPr/>
          <p:nvPr/>
        </p:nvSpPr>
        <p:spPr>
          <a:xfrm>
            <a:off x="5188572" y="1736989"/>
            <a:ext cx="3785616" cy="3996267"/>
          </a:xfrm>
          <a:prstGeom prst="rect">
            <a:avLst/>
          </a:prstGeom>
          <a:solidFill>
            <a:srgbClr val="D7D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8" name="Rectangle 57"/>
          <p:cNvSpPr/>
          <p:nvPr/>
        </p:nvSpPr>
        <p:spPr>
          <a:xfrm>
            <a:off x="5312395" y="1825434"/>
            <a:ext cx="1417320" cy="831850"/>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white"/>
                </a:solidFill>
              </a:rPr>
              <a:t>Device Type</a:t>
            </a:r>
            <a:br>
              <a:rPr lang="en-US" sz="1200" b="1" dirty="0" smtClean="0">
                <a:solidFill>
                  <a:prstClr val="white"/>
                </a:solidFill>
              </a:rPr>
            </a:br>
            <a:r>
              <a:rPr lang="en-US" sz="1000" dirty="0" smtClean="0">
                <a:solidFill>
                  <a:prstClr val="white"/>
                </a:solidFill>
              </a:rPr>
              <a:t>(PC, IPad, Android, Email, Printer)</a:t>
            </a:r>
            <a:endParaRPr lang="en-US" sz="1000" dirty="0">
              <a:solidFill>
                <a:prstClr val="white"/>
              </a:solidFill>
            </a:endParaRPr>
          </a:p>
        </p:txBody>
      </p:sp>
      <p:sp>
        <p:nvSpPr>
          <p:cNvPr id="59" name="Rectangle 58"/>
          <p:cNvSpPr/>
          <p:nvPr/>
        </p:nvSpPr>
        <p:spPr>
          <a:xfrm>
            <a:off x="5312395" y="2870011"/>
            <a:ext cx="1417320" cy="831850"/>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rPr>
              <a:t>Location</a:t>
            </a:r>
          </a:p>
          <a:p>
            <a:pPr algn="ctr"/>
            <a:r>
              <a:rPr lang="en-US" sz="1000" dirty="0">
                <a:solidFill>
                  <a:prstClr val="white"/>
                </a:solidFill>
              </a:rPr>
              <a:t>(Country, Prov., City, Postal Code</a:t>
            </a:r>
            <a:r>
              <a:rPr lang="en-US" sz="1000" dirty="0" smtClean="0">
                <a:solidFill>
                  <a:prstClr val="white"/>
                </a:solidFill>
              </a:rPr>
              <a:t>)</a:t>
            </a:r>
            <a:endParaRPr lang="en-US" sz="1000" dirty="0">
              <a:solidFill>
                <a:prstClr val="white"/>
              </a:solidFill>
            </a:endParaRPr>
          </a:p>
        </p:txBody>
      </p:sp>
      <p:sp>
        <p:nvSpPr>
          <p:cNvPr id="60" name="Rectangle 59"/>
          <p:cNvSpPr/>
          <p:nvPr/>
        </p:nvSpPr>
        <p:spPr>
          <a:xfrm>
            <a:off x="5312395" y="3872253"/>
            <a:ext cx="1417320" cy="831850"/>
          </a:xfrm>
          <a:prstGeom prst="rect">
            <a:avLst/>
          </a:prstGeom>
          <a:solidFill>
            <a:srgbClr val="6F6F6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prstClr val="white"/>
                </a:solidFill>
              </a:rPr>
              <a:t>Referrer</a:t>
            </a:r>
          </a:p>
          <a:p>
            <a:pPr algn="ctr"/>
            <a:r>
              <a:rPr lang="en-US" sz="1000" dirty="0">
                <a:solidFill>
                  <a:prstClr val="white"/>
                </a:solidFill>
              </a:rPr>
              <a:t>(Website, </a:t>
            </a:r>
            <a:r>
              <a:rPr lang="en-US" sz="1000" dirty="0" smtClean="0">
                <a:solidFill>
                  <a:prstClr val="white"/>
                </a:solidFill>
              </a:rPr>
              <a:t>Campaign,  Search Engine Keyword)</a:t>
            </a:r>
          </a:p>
        </p:txBody>
      </p:sp>
      <p:sp>
        <p:nvSpPr>
          <p:cNvPr id="61" name="Rectangle 60"/>
          <p:cNvSpPr/>
          <p:nvPr/>
        </p:nvSpPr>
        <p:spPr>
          <a:xfrm>
            <a:off x="5293345" y="4831100"/>
            <a:ext cx="1417320" cy="831850"/>
          </a:xfrm>
          <a:prstGeom prst="rect">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prstClr val="white"/>
                </a:solidFill>
              </a:rPr>
              <a:t>Visitor Profile</a:t>
            </a:r>
          </a:p>
          <a:p>
            <a:pPr algn="ctr"/>
            <a:r>
              <a:rPr lang="en-US" sz="1000" dirty="0" smtClean="0">
                <a:solidFill>
                  <a:prstClr val="white"/>
                </a:solidFill>
              </a:rPr>
              <a:t>(Explicit or Implicit)</a:t>
            </a:r>
          </a:p>
        </p:txBody>
      </p:sp>
      <p:sp>
        <p:nvSpPr>
          <p:cNvPr id="62" name="Rectangle 61"/>
          <p:cNvSpPr/>
          <p:nvPr/>
        </p:nvSpPr>
        <p:spPr>
          <a:xfrm>
            <a:off x="6812013" y="1819540"/>
            <a:ext cx="942975" cy="3843409"/>
          </a:xfrm>
          <a:prstGeom prst="rect">
            <a:avLst/>
          </a:prstGeom>
          <a:solidFill>
            <a:srgbClr val="5E5E5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Content Delivery </a:t>
            </a:r>
            <a:r>
              <a:rPr lang="en-US" sz="1200" dirty="0">
                <a:solidFill>
                  <a:prstClr val="white"/>
                </a:solidFill>
              </a:rPr>
              <a:t>Conditions</a:t>
            </a:r>
          </a:p>
        </p:txBody>
      </p:sp>
      <p:sp>
        <p:nvSpPr>
          <p:cNvPr id="63" name="Rectangle 62"/>
          <p:cNvSpPr/>
          <p:nvPr/>
        </p:nvSpPr>
        <p:spPr>
          <a:xfrm>
            <a:off x="7831188" y="3295462"/>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4" name="Rectangle 63"/>
          <p:cNvSpPr/>
          <p:nvPr/>
        </p:nvSpPr>
        <p:spPr>
          <a:xfrm>
            <a:off x="8364588" y="3295462"/>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7" name="Rectangle 66"/>
          <p:cNvSpPr/>
          <p:nvPr/>
        </p:nvSpPr>
        <p:spPr>
          <a:xfrm>
            <a:off x="7831188" y="2844612"/>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8" name="Rectangle 67"/>
          <p:cNvSpPr/>
          <p:nvPr/>
        </p:nvSpPr>
        <p:spPr>
          <a:xfrm>
            <a:off x="8364588" y="2844612"/>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4" name="Rectangle 93"/>
          <p:cNvSpPr/>
          <p:nvPr/>
        </p:nvSpPr>
        <p:spPr>
          <a:xfrm>
            <a:off x="7831188" y="4254309"/>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5" name="Rectangle 94"/>
          <p:cNvSpPr/>
          <p:nvPr/>
        </p:nvSpPr>
        <p:spPr>
          <a:xfrm>
            <a:off x="8364588" y="4254309"/>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6" name="Rectangle 95"/>
          <p:cNvSpPr/>
          <p:nvPr/>
        </p:nvSpPr>
        <p:spPr>
          <a:xfrm>
            <a:off x="7831188" y="3803459"/>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7" name="Rectangle 96"/>
          <p:cNvSpPr/>
          <p:nvPr/>
        </p:nvSpPr>
        <p:spPr>
          <a:xfrm>
            <a:off x="8364588" y="3803459"/>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8" name="Rectangle 97"/>
          <p:cNvSpPr/>
          <p:nvPr/>
        </p:nvSpPr>
        <p:spPr>
          <a:xfrm>
            <a:off x="7831188" y="2409634"/>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3" name="Rectangle 102"/>
          <p:cNvSpPr/>
          <p:nvPr/>
        </p:nvSpPr>
        <p:spPr>
          <a:xfrm>
            <a:off x="8364588" y="2409634"/>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5" name="Rectangle 104"/>
          <p:cNvSpPr/>
          <p:nvPr/>
        </p:nvSpPr>
        <p:spPr>
          <a:xfrm>
            <a:off x="7831188" y="1958784"/>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8" name="Rectangle 107"/>
          <p:cNvSpPr/>
          <p:nvPr/>
        </p:nvSpPr>
        <p:spPr>
          <a:xfrm>
            <a:off x="8364588" y="1958784"/>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9" name="Rectangle 108"/>
          <p:cNvSpPr/>
          <p:nvPr/>
        </p:nvSpPr>
        <p:spPr>
          <a:xfrm>
            <a:off x="7831188" y="5144369"/>
            <a:ext cx="457200" cy="381000"/>
          </a:xfrm>
          <a:prstGeom prst="rect">
            <a:avLst/>
          </a:prstGeom>
          <a:solidFill>
            <a:srgbClr val="0497E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0" name="Rectangle 109"/>
          <p:cNvSpPr/>
          <p:nvPr/>
        </p:nvSpPr>
        <p:spPr>
          <a:xfrm>
            <a:off x="8364588" y="5144369"/>
            <a:ext cx="457200" cy="381000"/>
          </a:xfrm>
          <a:prstGeom prst="rect">
            <a:avLst/>
          </a:prstGeom>
          <a:solidFill>
            <a:srgbClr val="2BC13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1" name="Rectangle 110"/>
          <p:cNvSpPr/>
          <p:nvPr/>
        </p:nvSpPr>
        <p:spPr>
          <a:xfrm>
            <a:off x="7831188" y="4693519"/>
            <a:ext cx="457200" cy="381000"/>
          </a:xfrm>
          <a:prstGeom prst="rect">
            <a:avLst/>
          </a:prstGeom>
          <a:solidFill>
            <a:srgbClr val="E997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2" name="Rectangle 111"/>
          <p:cNvSpPr/>
          <p:nvPr/>
        </p:nvSpPr>
        <p:spPr>
          <a:xfrm>
            <a:off x="8364588" y="4693519"/>
            <a:ext cx="457200" cy="381000"/>
          </a:xfrm>
          <a:prstGeom prst="rect">
            <a:avLst/>
          </a:prstGeom>
          <a:solidFill>
            <a:srgbClr val="A4A4A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3" name="Curved Right Arrow 112"/>
          <p:cNvSpPr/>
          <p:nvPr/>
        </p:nvSpPr>
        <p:spPr bwMode="auto">
          <a:xfrm>
            <a:off x="6921445" y="3059512"/>
            <a:ext cx="602883" cy="277889"/>
          </a:xfrm>
          <a:prstGeom prst="curvedRightArrow">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sp>
        <p:nvSpPr>
          <p:cNvPr id="114" name="Curved Right Arrow 113"/>
          <p:cNvSpPr/>
          <p:nvPr/>
        </p:nvSpPr>
        <p:spPr bwMode="auto">
          <a:xfrm flipH="1">
            <a:off x="6993453" y="4211640"/>
            <a:ext cx="602883" cy="277889"/>
          </a:xfrm>
          <a:prstGeom prst="curvedRightArrow">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endParaRPr lang="en-US" sz="1300" b="1" dirty="0" smtClean="0">
              <a:solidFill>
                <a:srgbClr val="8064A2">
                  <a:lumMod val="75000"/>
                </a:srgbClr>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1081" y="4797152"/>
            <a:ext cx="828791" cy="933580"/>
          </a:xfrm>
          <a:prstGeom prst="rect">
            <a:avLst/>
          </a:prstGeom>
        </p:spPr>
      </p:pic>
      <p:sp>
        <p:nvSpPr>
          <p:cNvPr id="45" name="Rectangle 2">
            <a:hlinkClick r:id="rId5" action="ppaction://hlinkpres?slideindex=1&amp;slidetitle=Content Management Systems"/>
          </p:cNvPr>
          <p:cNvSpPr>
            <a:spLocks noChangeArrowheads="1"/>
          </p:cNvSpPr>
          <p:nvPr/>
        </p:nvSpPr>
        <p:spPr bwMode="auto">
          <a:xfrm>
            <a:off x="2518910" y="76200"/>
            <a:ext cx="5482089" cy="457200"/>
          </a:xfrm>
          <a:prstGeom prst="rect">
            <a:avLst/>
          </a:prstGeom>
          <a:solidFill>
            <a:srgbClr val="EE3124"/>
          </a:solidFill>
          <a:ln w="9525" algn="ctr">
            <a:noFill/>
            <a:miter lim="800000"/>
            <a:headEnd/>
            <a:tailEnd/>
          </a:ln>
        </p:spPr>
        <p:txBody>
          <a:bodyPr wrap="none" lIns="90000" tIns="46800" rIns="90000" bIns="46800" anchor="ctr"/>
          <a:lstStyle/>
          <a:p>
            <a:pPr marL="182880">
              <a:defRPr/>
            </a:pPr>
            <a:r>
              <a:rPr lang="en-US" sz="2400" kern="0" dirty="0" smtClean="0">
                <a:solidFill>
                  <a:prstClr val="white"/>
                </a:solidFill>
                <a:effectLst>
                  <a:outerShdw blurRad="38100" dist="38100" dir="2700000" algn="tl">
                    <a:srgbClr val="000000">
                      <a:alpha val="43137"/>
                    </a:srgbClr>
                  </a:outerShdw>
                </a:effectLst>
                <a:latin typeface="Calibri"/>
              </a:rPr>
              <a:t>Organic Profiles-dynamic personalization</a:t>
            </a:r>
            <a:endParaRPr lang="en-US" sz="2400" kern="0" dirty="0">
              <a:solidFill>
                <a:prstClr val="white"/>
              </a:solidFill>
              <a:effectLst>
                <a:outerShdw blurRad="38100" dist="38100" dir="2700000" algn="tl">
                  <a:srgbClr val="000000">
                    <a:alpha val="43137"/>
                  </a:srgbClr>
                </a:outerShdw>
              </a:effectLst>
              <a:latin typeface="Calibri"/>
            </a:endParaRPr>
          </a:p>
        </p:txBody>
      </p:sp>
    </p:spTree>
    <p:extLst>
      <p:ext uri="{BB962C8B-B14F-4D97-AF65-F5344CB8AC3E}">
        <p14:creationId xmlns:p14="http://schemas.microsoft.com/office/powerpoint/2010/main" val="2180844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0" y="533400"/>
            <a:ext cx="6840537" cy="914400"/>
          </a:xfrm>
        </p:spPr>
        <p:txBody>
          <a:bodyPr/>
          <a:lstStyle/>
          <a:p>
            <a:pPr algn="ctr"/>
            <a:r>
              <a:rPr lang="en-US" b="1" dirty="0" smtClean="0">
                <a:solidFill>
                  <a:schemeClr val="tx1"/>
                </a:solidFill>
              </a:rPr>
              <a:t>Agenda</a:t>
            </a:r>
            <a:br>
              <a:rPr lang="en-US" b="1" dirty="0" smtClean="0">
                <a:solidFill>
                  <a:schemeClr val="tx1"/>
                </a:solidFill>
              </a:rPr>
            </a:br>
            <a:r>
              <a:rPr lang="en-US" b="1" dirty="0" smtClean="0">
                <a:solidFill>
                  <a:schemeClr val="tx1"/>
                </a:solidFill>
              </a:rPr>
              <a:t/>
            </a:r>
            <a:br>
              <a:rPr lang="en-US" b="1" dirty="0" smtClean="0">
                <a:solidFill>
                  <a:schemeClr val="tx1"/>
                </a:solidFill>
              </a:rPr>
            </a:br>
            <a:r>
              <a:rPr lang="en-US" b="1" dirty="0" smtClean="0">
                <a:solidFill>
                  <a:schemeClr val="tx1"/>
                </a:solidFill>
              </a:rPr>
              <a:t> </a:t>
            </a:r>
            <a:endParaRPr lang="en-US" b="1" dirty="0">
              <a:solidFill>
                <a:schemeClr val="tx1"/>
              </a:solidFill>
            </a:endParaRPr>
          </a:p>
        </p:txBody>
      </p:sp>
      <p:sp>
        <p:nvSpPr>
          <p:cNvPr id="4" name="Text Placeholder 3"/>
          <p:cNvSpPr>
            <a:spLocks noGrp="1"/>
          </p:cNvSpPr>
          <p:nvPr>
            <p:ph type="body" sz="quarter" idx="10"/>
          </p:nvPr>
        </p:nvSpPr>
        <p:spPr>
          <a:xfrm>
            <a:off x="609600" y="990600"/>
            <a:ext cx="7960112" cy="5105400"/>
          </a:xfrm>
        </p:spPr>
        <p:txBody>
          <a:bodyPr/>
          <a:lstStyle/>
          <a:p>
            <a:r>
              <a:rPr lang="en-US" sz="1600" u="sng" dirty="0" smtClean="0"/>
              <a:t>Introductions</a:t>
            </a:r>
          </a:p>
          <a:p>
            <a:pPr lvl="1"/>
            <a:r>
              <a:rPr lang="en-US" sz="1400" dirty="0" smtClean="0"/>
              <a:t>Goals</a:t>
            </a:r>
          </a:p>
          <a:p>
            <a:pPr lvl="2"/>
            <a:r>
              <a:rPr lang="en-US" sz="1200" dirty="0" smtClean="0"/>
              <a:t>What are you looking for in a new CMS platform</a:t>
            </a:r>
          </a:p>
          <a:p>
            <a:pPr lvl="3"/>
            <a:r>
              <a:rPr lang="en-US" sz="1000" dirty="0" smtClean="0"/>
              <a:t>What are you currently using?</a:t>
            </a:r>
          </a:p>
          <a:p>
            <a:pPr lvl="3"/>
            <a:r>
              <a:rPr lang="en-US" sz="1000" dirty="0" smtClean="0"/>
              <a:t>What are the main aspects you want to change?</a:t>
            </a:r>
          </a:p>
          <a:p>
            <a:r>
              <a:rPr lang="en-US" sz="1600" u="sng" dirty="0" smtClean="0"/>
              <a:t>Sitecore Overview</a:t>
            </a:r>
            <a:r>
              <a:rPr lang="en-US" sz="1600" dirty="0" smtClean="0"/>
              <a:t>	</a:t>
            </a:r>
            <a:r>
              <a:rPr lang="en-US" sz="1000" dirty="0" smtClean="0"/>
              <a:t>					</a:t>
            </a:r>
            <a:endParaRPr lang="en-US" sz="1400" dirty="0" smtClean="0"/>
          </a:p>
          <a:p>
            <a:pPr lvl="1"/>
            <a:r>
              <a:rPr lang="en-US" sz="1200" dirty="0" smtClean="0"/>
              <a:t>Sitecore’s unique platform- what makes us different		</a:t>
            </a:r>
          </a:p>
          <a:p>
            <a:pPr lvl="1"/>
            <a:r>
              <a:rPr lang="en-US" sz="1200" dirty="0" smtClean="0"/>
              <a:t>Sitecore’s Engagement Platform	</a:t>
            </a:r>
            <a:r>
              <a:rPr lang="en-US" sz="1050" dirty="0" smtClean="0"/>
              <a:t>			</a:t>
            </a:r>
          </a:p>
          <a:p>
            <a:r>
              <a:rPr lang="en-US" sz="1600" dirty="0" smtClean="0"/>
              <a:t>Demonstration</a:t>
            </a:r>
            <a:endParaRPr lang="en-US" sz="1600" dirty="0" smtClean="0"/>
          </a:p>
          <a:p>
            <a:pPr lvl="1"/>
            <a:r>
              <a:rPr lang="en-US" sz="1400" dirty="0" smtClean="0"/>
              <a:t>Ease of integration with various systems</a:t>
            </a:r>
          </a:p>
          <a:p>
            <a:pPr lvl="1"/>
            <a:r>
              <a:rPr lang="en-US" sz="1400" dirty="0" smtClean="0"/>
              <a:t>Out-of-box localization capabilities (without integration)</a:t>
            </a:r>
          </a:p>
          <a:p>
            <a:pPr lvl="1"/>
            <a:r>
              <a:rPr lang="en-US" sz="1400" dirty="0" smtClean="0"/>
              <a:t>Out-of-box (if possible) integration with localization partner like Translations.com or </a:t>
            </a:r>
            <a:r>
              <a:rPr lang="en-US" sz="1400" dirty="0" err="1" smtClean="0"/>
              <a:t>LionsBridge</a:t>
            </a:r>
            <a:endParaRPr lang="en-US" sz="1400" dirty="0" smtClean="0"/>
          </a:p>
          <a:p>
            <a:pPr lvl="1"/>
            <a:r>
              <a:rPr lang="en-US" sz="1400" dirty="0" smtClean="0"/>
              <a:t>Out-of-box (if possible) integration with </a:t>
            </a:r>
            <a:r>
              <a:rPr lang="en-US" sz="1400" dirty="0" err="1" smtClean="0"/>
              <a:t>Virage</a:t>
            </a:r>
            <a:r>
              <a:rPr lang="en-US" sz="1400" dirty="0" smtClean="0"/>
              <a:t> </a:t>
            </a:r>
            <a:r>
              <a:rPr lang="en-US" sz="1400" dirty="0" err="1" smtClean="0"/>
              <a:t>MediaBin</a:t>
            </a:r>
            <a:endParaRPr lang="en-US" sz="1400" dirty="0" smtClean="0"/>
          </a:p>
          <a:p>
            <a:pPr lvl="1"/>
            <a:r>
              <a:rPr lang="en-US" sz="1400" dirty="0" smtClean="0"/>
              <a:t>Out-of-box integration with cloud / CDN so that we don't have to write a bunch of custom code to refer to assets that we would like to be delivered to and sourced from the cloud</a:t>
            </a:r>
          </a:p>
          <a:p>
            <a:pPr lvl="1"/>
            <a:r>
              <a:rPr lang="en-US" sz="1400" dirty="0" smtClean="0"/>
              <a:t>Out-of-box integration with existing .NET user controls, and ease of implementation of GUI approval workflows</a:t>
            </a:r>
          </a:p>
          <a:p>
            <a:pPr lvl="1"/>
            <a:r>
              <a:rPr lang="en-US" sz="1400" dirty="0" smtClean="0"/>
              <a:t>Any functionality that delivers PDFs or other such document format onto a variety of form factors, including tablets or phones</a:t>
            </a:r>
          </a:p>
          <a:p>
            <a:pPr marL="457200" lvl="1" indent="0">
              <a:buNone/>
            </a:pPr>
            <a:endParaRPr lang="en-US" sz="1400" dirty="0" smtClean="0"/>
          </a:p>
          <a:p>
            <a:pPr marL="457200" lvl="1" indent="0">
              <a:buNone/>
            </a:pPr>
            <a:endParaRPr lang="en-US" sz="1400" dirty="0" smtClean="0"/>
          </a:p>
          <a:p>
            <a:pPr lvl="1"/>
            <a:endParaRPr lang="en-US" sz="1300" dirty="0" smtClean="0"/>
          </a:p>
          <a:p>
            <a:pPr marL="0" indent="0">
              <a:buNone/>
            </a:pPr>
            <a:endParaRPr lang="en-US" sz="1100" dirty="0" smtClean="0"/>
          </a:p>
          <a:p>
            <a:pPr marL="457200" lvl="1" indent="0">
              <a:buNone/>
            </a:pPr>
            <a:endParaRPr lang="en-US" sz="1100" dirty="0" smtClean="0"/>
          </a:p>
          <a:p>
            <a:pPr marL="0" indent="0">
              <a:buNone/>
            </a:pPr>
            <a:r>
              <a:rPr lang="en-US" sz="1000" dirty="0"/>
              <a:t> </a:t>
            </a:r>
          </a:p>
          <a:p>
            <a:pPr marL="0" lvl="0" indent="0">
              <a:buNone/>
            </a:pPr>
            <a:r>
              <a:rPr lang="en-US" sz="1000" dirty="0"/>
              <a:t>								</a:t>
            </a:r>
          </a:p>
          <a:p>
            <a:endParaRPr lang="en-US" sz="1000" dirty="0" smtClean="0"/>
          </a:p>
          <a:p>
            <a:endParaRPr lang="en-US" sz="1000" dirty="0" smtClean="0"/>
          </a:p>
          <a:p>
            <a:endParaRPr lang="en-US" sz="1000" dirty="0" smtClean="0"/>
          </a:p>
          <a:p>
            <a:endParaRPr lang="en-US" sz="1000" dirty="0"/>
          </a:p>
        </p:txBody>
      </p:sp>
    </p:spTree>
    <p:extLst>
      <p:ext uri="{BB962C8B-B14F-4D97-AF65-F5344CB8AC3E}">
        <p14:creationId xmlns:p14="http://schemas.microsoft.com/office/powerpoint/2010/main" val="1566800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a:hlinkClick r:id="rId2" action="ppaction://hlinkpres?slideindex=1&amp;slidetitle=Content Management Systems"/>
          </p:cNvPr>
          <p:cNvSpPr>
            <a:spLocks noChangeArrowheads="1"/>
          </p:cNvSpPr>
          <p:nvPr/>
        </p:nvSpPr>
        <p:spPr bwMode="auto">
          <a:xfrm>
            <a:off x="0" y="-24"/>
            <a:ext cx="9144000" cy="642918"/>
          </a:xfrm>
          <a:prstGeom prst="rect">
            <a:avLst/>
          </a:prstGeom>
          <a:solidFill>
            <a:srgbClr val="EE3124"/>
          </a:solidFill>
          <a:ln w="9525" algn="ctr">
            <a:noFill/>
            <a:miter lim="800000"/>
            <a:headEnd/>
            <a:tailEnd/>
          </a:ln>
        </p:spPr>
        <p:txBody>
          <a:bodyPr wrap="none" lIns="90000" tIns="46800" rIns="90000" bIns="46800" anchor="ctr"/>
          <a:lstStyle/>
          <a:p>
            <a:pPr marL="182880" lvl="0">
              <a:defRPr/>
            </a:pPr>
            <a:r>
              <a:rPr lang="en-US" sz="2400" kern="0" dirty="0" smtClean="0">
                <a:solidFill>
                  <a:schemeClr val="bg1"/>
                </a:solidFill>
                <a:effectLst>
                  <a:outerShdw blurRad="38100" dist="38100" dir="2700000" algn="tl">
                    <a:srgbClr val="000000">
                      <a:alpha val="43137"/>
                    </a:srgbClr>
                  </a:outerShdw>
                </a:effectLst>
              </a:rPr>
              <a:t>You’ve Got Mail?</a:t>
            </a:r>
          </a:p>
        </p:txBody>
      </p:sp>
      <p:sp>
        <p:nvSpPr>
          <p:cNvPr id="4" name="Rectangle 22"/>
          <p:cNvSpPr>
            <a:spLocks noChangeArrowheads="1"/>
          </p:cNvSpPr>
          <p:nvPr/>
        </p:nvSpPr>
        <p:spPr bwMode="auto">
          <a:xfrm>
            <a:off x="0" y="620688"/>
            <a:ext cx="9144000" cy="45720"/>
          </a:xfrm>
          <a:prstGeom prst="rect">
            <a:avLst/>
          </a:prstGeom>
          <a:solidFill>
            <a:schemeClr val="tx1">
              <a:lumMod val="40000"/>
              <a:lumOff val="60000"/>
            </a:schemeClr>
          </a:solidFill>
          <a:ln w="9525">
            <a:noFill/>
            <a:miter lim="800000"/>
            <a:headEnd/>
            <a:tailEnd/>
          </a:ln>
        </p:spPr>
        <p:txBody>
          <a:bodyPr lIns="91429" tIns="45714" rIns="91429" bIns="45714"/>
          <a:lstStyle/>
          <a:p>
            <a:pPr marL="285750" indent="-285750">
              <a:lnSpc>
                <a:spcPct val="140000"/>
              </a:lnSpc>
              <a:spcBef>
                <a:spcPct val="20000"/>
              </a:spcBef>
              <a:buClr>
                <a:schemeClr val="accent1"/>
              </a:buClr>
              <a:buFont typeface="Wingdings" pitchFamily="2" charset="2"/>
              <a:buNone/>
            </a:pPr>
            <a:r>
              <a:rPr lang="en-US" sz="1400" dirty="0">
                <a:solidFill>
                  <a:schemeClr val="bg1"/>
                </a:solidFill>
              </a:rPr>
              <a:t>   </a:t>
            </a:r>
            <a:endParaRPr lang="en-GB" sz="1400" b="1" dirty="0">
              <a:solidFill>
                <a:schemeClr val="bg1"/>
              </a:solidFill>
            </a:endParaRPr>
          </a:p>
        </p:txBody>
      </p:sp>
      <p:pic>
        <p:nvPicPr>
          <p:cNvPr id="33" name="Picture 2" descr="http://www.sitecore.net/~/media/Screenshots/ecm%20email%20popup%201.ashx"/>
          <p:cNvPicPr>
            <a:picLocks noChangeAspect="1" noChangeArrowheads="1"/>
          </p:cNvPicPr>
          <p:nvPr/>
        </p:nvPicPr>
        <p:blipFill>
          <a:blip r:embed="rId3" cstate="print"/>
          <a:srcRect/>
          <a:stretch>
            <a:fillRect/>
          </a:stretch>
        </p:blipFill>
        <p:spPr bwMode="auto">
          <a:xfrm>
            <a:off x="1043608" y="764704"/>
            <a:ext cx="7143750" cy="5238750"/>
          </a:xfrm>
          <a:prstGeom prst="rect">
            <a:avLst/>
          </a:prstGeom>
          <a:noFill/>
        </p:spPr>
      </p:pic>
    </p:spTree>
    <p:extLst>
      <p:ext uri="{BB962C8B-B14F-4D97-AF65-F5344CB8AC3E}">
        <p14:creationId xmlns:p14="http://schemas.microsoft.com/office/powerpoint/2010/main" val="165477701"/>
      </p:ext>
    </p:extLst>
  </p:cSld>
  <p:clrMapOvr>
    <a:masterClrMapping/>
  </p:clrMapOvr>
  <mc:AlternateContent xmlns:mc="http://schemas.openxmlformats.org/markup-compatibility/2006">
    <mc:Choice xmlns:p14="http://schemas.microsoft.com/office/powerpoint/2010/main" Requires="p14">
      <p:transition spd="med" p14:dur="65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5"/>
          <p:cNvSpPr txBox="1">
            <a:spLocks noChangeArrowheads="1"/>
          </p:cNvSpPr>
          <p:nvPr/>
        </p:nvSpPr>
        <p:spPr bwMode="auto">
          <a:xfrm>
            <a:off x="1979712" y="332656"/>
            <a:ext cx="5112568" cy="646331"/>
          </a:xfrm>
          <a:prstGeom prst="rect">
            <a:avLst/>
          </a:prstGeom>
          <a:noFill/>
          <a:ln w="9525">
            <a:noFill/>
            <a:miter lim="800000"/>
            <a:headEnd/>
            <a:tailEnd/>
          </a:ln>
          <a:effectLst/>
        </p:spPr>
        <p:txBody>
          <a:bodyPr wrap="square">
            <a:spAutoFit/>
          </a:bodyPr>
          <a:lstStyle/>
          <a:p>
            <a:pPr>
              <a:spcBef>
                <a:spcPct val="50000"/>
              </a:spcBef>
            </a:pPr>
            <a:r>
              <a:rPr lang="en-GB" sz="3600" dirty="0" smtClean="0">
                <a:solidFill>
                  <a:srgbClr val="D31417"/>
                </a:solidFill>
                <a:latin typeface="MetaPlusBook" pitchFamily="2" charset="0"/>
              </a:rPr>
              <a:t>Engagement Automation</a:t>
            </a:r>
            <a:endParaRPr lang="en-GB" sz="3600" dirty="0">
              <a:solidFill>
                <a:srgbClr val="D31417"/>
              </a:solidFill>
              <a:latin typeface="MetaPlusBook" pitchFamily="2" charset="0"/>
            </a:endParaRPr>
          </a:p>
        </p:txBody>
      </p:sp>
      <p:pic>
        <p:nvPicPr>
          <p:cNvPr id="6" name="Picture 2" descr="D:\OMS2 MarketingAutomation Dashboard\screen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978986"/>
            <a:ext cx="7848872" cy="539772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D:\Sitecore Material\Images\Sitecore Whitepaper Graphics\methodology\shutterstock_453993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154" y="978986"/>
            <a:ext cx="8823684" cy="540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7151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4098"/>
                                        </p:tgtEl>
                                        <p:attrNameLst>
                                          <p:attrName>ppt_w</p:attrName>
                                        </p:attrNameLst>
                                      </p:cBhvr>
                                      <p:tavLst>
                                        <p:tav tm="0">
                                          <p:val>
                                            <p:strVal val="ppt_w"/>
                                          </p:val>
                                        </p:tav>
                                        <p:tav tm="100000">
                                          <p:val>
                                            <p:fltVal val="0"/>
                                          </p:val>
                                        </p:tav>
                                      </p:tavLst>
                                    </p:anim>
                                    <p:anim calcmode="lin" valueType="num">
                                      <p:cBhvr>
                                        <p:cTn id="7" dur="1000"/>
                                        <p:tgtEl>
                                          <p:spTgt spid="4098"/>
                                        </p:tgtEl>
                                        <p:attrNameLst>
                                          <p:attrName>ppt_h</p:attrName>
                                        </p:attrNameLst>
                                      </p:cBhvr>
                                      <p:tavLst>
                                        <p:tav tm="0">
                                          <p:val>
                                            <p:strVal val="ppt_h"/>
                                          </p:val>
                                        </p:tav>
                                        <p:tav tm="100000">
                                          <p:val>
                                            <p:fltVal val="0"/>
                                          </p:val>
                                        </p:tav>
                                      </p:tavLst>
                                    </p:anim>
                                    <p:anim calcmode="lin" valueType="num">
                                      <p:cBhvr>
                                        <p:cTn id="8" dur="1000"/>
                                        <p:tgtEl>
                                          <p:spTgt spid="4098"/>
                                        </p:tgtEl>
                                        <p:attrNameLst>
                                          <p:attrName>style.rotation</p:attrName>
                                        </p:attrNameLst>
                                      </p:cBhvr>
                                      <p:tavLst>
                                        <p:tav tm="0">
                                          <p:val>
                                            <p:fltVal val="0"/>
                                          </p:val>
                                        </p:tav>
                                        <p:tav tm="100000">
                                          <p:val>
                                            <p:fltVal val="90"/>
                                          </p:val>
                                        </p:tav>
                                      </p:tavLst>
                                    </p:anim>
                                    <p:animEffect transition="out" filter="fade">
                                      <p:cBhvr>
                                        <p:cTn id="9" dur="1000"/>
                                        <p:tgtEl>
                                          <p:spTgt spid="4098"/>
                                        </p:tgtEl>
                                      </p:cBhvr>
                                    </p:animEffect>
                                    <p:set>
                                      <p:cBhvr>
                                        <p:cTn id="10" dur="1" fill="hold">
                                          <p:stCondLst>
                                            <p:cond delay="999"/>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54625" y="1638300"/>
            <a:ext cx="3889375" cy="1143000"/>
          </a:xfrm>
        </p:spPr>
        <p:txBody>
          <a:bodyPr>
            <a:normAutofit/>
          </a:bodyPr>
          <a:lstStyle/>
          <a:p>
            <a:r>
              <a:rPr lang="en-GB" dirty="0" smtClean="0">
                <a:solidFill>
                  <a:schemeClr val="accent4"/>
                </a:solidFill>
              </a:rPr>
              <a:t>Analysis, Insight </a:t>
            </a:r>
            <a:br>
              <a:rPr lang="en-GB" dirty="0" smtClean="0">
                <a:solidFill>
                  <a:schemeClr val="accent4"/>
                </a:solidFill>
              </a:rPr>
            </a:br>
            <a:r>
              <a:rPr lang="en-GB" dirty="0" smtClean="0">
                <a:solidFill>
                  <a:schemeClr val="accent4"/>
                </a:solidFill>
              </a:rPr>
              <a:t>&amp; Optimisation</a:t>
            </a:r>
            <a:endParaRPr lang="en-GB" dirty="0">
              <a:solidFill>
                <a:schemeClr val="accent4"/>
              </a:solidFill>
            </a:endParaRPr>
          </a:p>
        </p:txBody>
      </p:sp>
      <p:sp>
        <p:nvSpPr>
          <p:cNvPr id="3" name="Content Placeholder 2"/>
          <p:cNvSpPr>
            <a:spLocks noGrp="1"/>
          </p:cNvSpPr>
          <p:nvPr>
            <p:ph sz="quarter" idx="4294967295"/>
          </p:nvPr>
        </p:nvSpPr>
        <p:spPr>
          <a:xfrm>
            <a:off x="5256213" y="2781300"/>
            <a:ext cx="3887787" cy="3527425"/>
          </a:xfrm>
        </p:spPr>
        <p:txBody>
          <a:bodyPr>
            <a:normAutofit lnSpcReduction="10000"/>
          </a:bodyPr>
          <a:lstStyle/>
          <a:p>
            <a:r>
              <a:rPr lang="en-GB" sz="2400" dirty="0" smtClean="0"/>
              <a:t>Track value across campaigns and channels</a:t>
            </a:r>
          </a:p>
          <a:p>
            <a:r>
              <a:rPr lang="en-GB" sz="2400" dirty="0" smtClean="0"/>
              <a:t>Develop insight into digital marketing effectiveness</a:t>
            </a:r>
          </a:p>
          <a:p>
            <a:r>
              <a:rPr lang="en-GB" sz="2400" dirty="0" smtClean="0"/>
              <a:t>Optimise content, behaviour and spend to maximise results</a:t>
            </a:r>
          </a:p>
          <a:p>
            <a:pPr marL="0" indent="0">
              <a:buNone/>
            </a:pPr>
            <a:endParaRPr lang="en-GB" sz="2400" dirty="0"/>
          </a:p>
        </p:txBody>
      </p:sp>
      <p:pic>
        <p:nvPicPr>
          <p:cNvPr id="4" name="Picture 3" descr="OUTERRING.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878" y="1897151"/>
            <a:ext cx="4595430" cy="3249112"/>
          </a:xfrm>
          <a:prstGeom prst="rect">
            <a:avLst/>
          </a:prstGeom>
        </p:spPr>
      </p:pic>
      <p:pic>
        <p:nvPicPr>
          <p:cNvPr id="5" name="Picture 4" descr="content-dis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8543" y="3133208"/>
            <a:ext cx="773430" cy="755650"/>
          </a:xfrm>
          <a:prstGeom prst="rect">
            <a:avLst/>
          </a:prstGeom>
        </p:spPr>
      </p:pic>
      <p:pic>
        <p:nvPicPr>
          <p:cNvPr id="6" name="Picture 5" descr="grey-segm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4300" y="2466975"/>
            <a:ext cx="1555750" cy="844550"/>
          </a:xfrm>
          <a:prstGeom prst="rect">
            <a:avLst/>
          </a:prstGeom>
        </p:spPr>
      </p:pic>
      <p:pic>
        <p:nvPicPr>
          <p:cNvPr id="7" name="Picture 6" descr="grey-segm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58825" y="3089909"/>
            <a:ext cx="1555750" cy="844550"/>
          </a:xfrm>
          <a:prstGeom prst="rect">
            <a:avLst/>
          </a:prstGeom>
        </p:spPr>
      </p:pic>
      <p:pic>
        <p:nvPicPr>
          <p:cNvPr id="8" name="Picture 7" descr="grey-segm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387475" y="3724907"/>
            <a:ext cx="1555750" cy="844550"/>
          </a:xfrm>
          <a:prstGeom prst="rect">
            <a:avLst/>
          </a:prstGeom>
        </p:spPr>
      </p:pic>
      <p:pic>
        <p:nvPicPr>
          <p:cNvPr id="10" name="Picture 9" descr="grey-segmen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2009078" y="3096947"/>
            <a:ext cx="1555750" cy="844550"/>
          </a:xfrm>
          <a:prstGeom prst="rect">
            <a:avLst/>
          </a:prstGeom>
        </p:spPr>
      </p:pic>
      <p:sp>
        <p:nvSpPr>
          <p:cNvPr id="11" name="TextBox 10"/>
          <p:cNvSpPr txBox="1"/>
          <p:nvPr/>
        </p:nvSpPr>
        <p:spPr>
          <a:xfrm>
            <a:off x="1121646" y="3376656"/>
            <a:ext cx="743049" cy="230832"/>
          </a:xfrm>
          <a:prstGeom prst="rect">
            <a:avLst/>
          </a:prstGeom>
          <a:noFill/>
        </p:spPr>
        <p:txBody>
          <a:bodyPr wrap="none" rtlCol="0">
            <a:spAutoFit/>
          </a:bodyPr>
          <a:lstStyle/>
          <a:p>
            <a:r>
              <a:rPr lang="en-US" sz="900" dirty="0" smtClean="0">
                <a:solidFill>
                  <a:srgbClr val="D9D9D9"/>
                </a:solidFill>
                <a:latin typeface="MetaPlusBook Roman"/>
                <a:cs typeface="MetaPlusBook Roman"/>
              </a:rPr>
              <a:t>understand</a:t>
            </a:r>
            <a:endParaRPr lang="en-US" sz="900" dirty="0">
              <a:solidFill>
                <a:srgbClr val="D9D9D9"/>
              </a:solidFill>
              <a:latin typeface="MetaPlusBook Roman"/>
              <a:cs typeface="MetaPlusBook Roman"/>
            </a:endParaRPr>
          </a:p>
        </p:txBody>
      </p:sp>
      <p:sp>
        <p:nvSpPr>
          <p:cNvPr id="12" name="TextBox 11"/>
          <p:cNvSpPr txBox="1"/>
          <p:nvPr/>
        </p:nvSpPr>
        <p:spPr>
          <a:xfrm>
            <a:off x="1842583" y="2742776"/>
            <a:ext cx="638316" cy="246221"/>
          </a:xfrm>
          <a:prstGeom prst="rect">
            <a:avLst/>
          </a:prstGeom>
          <a:noFill/>
        </p:spPr>
        <p:txBody>
          <a:bodyPr wrap="none" rtlCol="0">
            <a:spAutoFit/>
          </a:bodyPr>
          <a:lstStyle/>
          <a:p>
            <a:r>
              <a:rPr lang="en-US" sz="1000" dirty="0" smtClean="0">
                <a:solidFill>
                  <a:srgbClr val="D9D9D9"/>
                </a:solidFill>
                <a:latin typeface="MetaPlusBook Roman"/>
                <a:cs typeface="MetaPlusBook Roman"/>
              </a:rPr>
              <a:t>discover</a:t>
            </a:r>
            <a:endParaRPr lang="en-US" sz="1000" dirty="0">
              <a:solidFill>
                <a:srgbClr val="D9D9D9"/>
              </a:solidFill>
              <a:latin typeface="MetaPlusBook Roman"/>
              <a:cs typeface="MetaPlusBook Roman"/>
            </a:endParaRPr>
          </a:p>
        </p:txBody>
      </p:sp>
      <p:sp>
        <p:nvSpPr>
          <p:cNvPr id="13" name="TextBox 12"/>
          <p:cNvSpPr txBox="1"/>
          <p:nvPr/>
        </p:nvSpPr>
        <p:spPr>
          <a:xfrm>
            <a:off x="1842583" y="4018978"/>
            <a:ext cx="631904" cy="246221"/>
          </a:xfrm>
          <a:prstGeom prst="rect">
            <a:avLst/>
          </a:prstGeom>
          <a:noFill/>
        </p:spPr>
        <p:txBody>
          <a:bodyPr wrap="none" rtlCol="0">
            <a:spAutoFit/>
          </a:bodyPr>
          <a:lstStyle/>
          <a:p>
            <a:r>
              <a:rPr lang="en-US" sz="1000" dirty="0" smtClean="0">
                <a:solidFill>
                  <a:srgbClr val="D9D9D9"/>
                </a:solidFill>
                <a:latin typeface="MetaPlusBook Roman"/>
                <a:cs typeface="MetaPlusBook Roman"/>
              </a:rPr>
              <a:t>respond</a:t>
            </a:r>
            <a:endParaRPr lang="en-US" sz="1000" dirty="0">
              <a:solidFill>
                <a:srgbClr val="D9D9D9"/>
              </a:solidFill>
              <a:latin typeface="MetaPlusBook Roman"/>
              <a:cs typeface="MetaPlusBook Roman"/>
            </a:endParaRPr>
          </a:p>
        </p:txBody>
      </p:sp>
      <p:sp>
        <p:nvSpPr>
          <p:cNvPr id="14" name="TextBox 13"/>
          <p:cNvSpPr txBox="1"/>
          <p:nvPr/>
        </p:nvSpPr>
        <p:spPr>
          <a:xfrm>
            <a:off x="2543506" y="3361267"/>
            <a:ext cx="586059" cy="246221"/>
          </a:xfrm>
          <a:prstGeom prst="rect">
            <a:avLst/>
          </a:prstGeom>
          <a:noFill/>
        </p:spPr>
        <p:txBody>
          <a:bodyPr wrap="none" rtlCol="0">
            <a:spAutoFit/>
          </a:bodyPr>
          <a:lstStyle/>
          <a:p>
            <a:r>
              <a:rPr lang="en-US" sz="1000" dirty="0" smtClean="0">
                <a:solidFill>
                  <a:srgbClr val="D9D9D9"/>
                </a:solidFill>
                <a:latin typeface="MetaPlusBook Roman"/>
                <a:cs typeface="MetaPlusBook Roman"/>
              </a:rPr>
              <a:t>nurture</a:t>
            </a:r>
            <a:endParaRPr lang="en-US" sz="1000" dirty="0">
              <a:solidFill>
                <a:srgbClr val="D9D9D9"/>
              </a:solidFill>
              <a:latin typeface="MetaPlusBook Roman"/>
              <a:cs typeface="MetaPlusBook Roman"/>
            </a:endParaRPr>
          </a:p>
        </p:txBody>
      </p:sp>
      <p:sp>
        <p:nvSpPr>
          <p:cNvPr id="15" name="TextBox 14"/>
          <p:cNvSpPr txBox="1"/>
          <p:nvPr/>
        </p:nvSpPr>
        <p:spPr>
          <a:xfrm>
            <a:off x="1804448" y="3212976"/>
            <a:ext cx="697627" cy="553998"/>
          </a:xfrm>
          <a:prstGeom prst="rect">
            <a:avLst/>
          </a:prstGeom>
          <a:noFill/>
          <a:ln>
            <a:noFill/>
          </a:ln>
        </p:spPr>
        <p:txBody>
          <a:bodyPr wrap="none" rtlCol="0" anchor="ctr">
            <a:spAutoFit/>
          </a:bodyPr>
          <a:lstStyle/>
          <a:p>
            <a:pPr algn="ctr"/>
            <a:r>
              <a:rPr lang="en-US" sz="1000" dirty="0" smtClean="0">
                <a:solidFill>
                  <a:srgbClr val="2C2C2C">
                    <a:lumMod val="90000"/>
                    <a:lumOff val="10000"/>
                  </a:srgbClr>
                </a:solidFill>
                <a:latin typeface="MetaPlusBook Roman"/>
                <a:cs typeface="MetaPlusBook Roman"/>
              </a:rPr>
              <a:t>CONTENT</a:t>
            </a:r>
          </a:p>
          <a:p>
            <a:pPr algn="ctr"/>
            <a:r>
              <a:rPr lang="en-US" sz="1000" dirty="0" smtClean="0">
                <a:solidFill>
                  <a:srgbClr val="2C2C2C">
                    <a:lumMod val="90000"/>
                    <a:lumOff val="10000"/>
                  </a:srgbClr>
                </a:solidFill>
                <a:latin typeface="MetaPlusBook Roman"/>
                <a:cs typeface="MetaPlusBook Roman"/>
              </a:rPr>
              <a:t>ACTION </a:t>
            </a:r>
          </a:p>
          <a:p>
            <a:pPr algn="ctr"/>
            <a:r>
              <a:rPr lang="en-US" sz="1000" dirty="0" smtClean="0">
                <a:solidFill>
                  <a:srgbClr val="2C2C2C">
                    <a:lumMod val="90000"/>
                    <a:lumOff val="10000"/>
                  </a:srgbClr>
                </a:solidFill>
                <a:latin typeface="MetaPlusBook Roman"/>
                <a:cs typeface="MetaPlusBook Roman"/>
              </a:rPr>
              <a:t>VALUE</a:t>
            </a:r>
          </a:p>
        </p:txBody>
      </p:sp>
    </p:spTree>
    <p:extLst>
      <p:ext uri="{BB962C8B-B14F-4D97-AF65-F5344CB8AC3E}">
        <p14:creationId xmlns:p14="http://schemas.microsoft.com/office/powerpoint/2010/main" val="32107113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196752"/>
            <a:ext cx="8065499" cy="5215017"/>
          </a:xfrm>
          <a:prstGeom prst="rect">
            <a:avLst/>
          </a:prstGeom>
          <a:noFill/>
          <a:ln>
            <a:no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5"/>
          <p:cNvSpPr txBox="1">
            <a:spLocks noChangeArrowheads="1"/>
          </p:cNvSpPr>
          <p:nvPr/>
        </p:nvSpPr>
        <p:spPr bwMode="auto">
          <a:xfrm>
            <a:off x="1979712" y="332656"/>
            <a:ext cx="5112568" cy="646331"/>
          </a:xfrm>
          <a:prstGeom prst="rect">
            <a:avLst/>
          </a:prstGeom>
          <a:noFill/>
          <a:ln w="9525">
            <a:noFill/>
            <a:miter lim="800000"/>
            <a:headEnd/>
            <a:tailEnd/>
          </a:ln>
          <a:effectLst/>
        </p:spPr>
        <p:txBody>
          <a:bodyPr wrap="square">
            <a:spAutoFit/>
          </a:bodyPr>
          <a:lstStyle/>
          <a:p>
            <a:pPr>
              <a:spcBef>
                <a:spcPct val="50000"/>
              </a:spcBef>
            </a:pPr>
            <a:r>
              <a:rPr lang="en-GB" sz="3600" dirty="0" smtClean="0">
                <a:solidFill>
                  <a:srgbClr val="D31417"/>
                </a:solidFill>
                <a:latin typeface="MetaPlusBook" pitchFamily="2" charset="0"/>
              </a:rPr>
              <a:t>Executive Insight Dashboards</a:t>
            </a:r>
            <a:endParaRPr lang="en-GB" sz="3600" dirty="0">
              <a:solidFill>
                <a:srgbClr val="D31417"/>
              </a:solidFill>
              <a:latin typeface="MetaPlusBook" pitchFamily="2" charset="0"/>
            </a:endParaRPr>
          </a:p>
        </p:txBody>
      </p:sp>
    </p:spTree>
    <p:extLst>
      <p:ext uri="{BB962C8B-B14F-4D97-AF65-F5344CB8AC3E}">
        <p14:creationId xmlns:p14="http://schemas.microsoft.com/office/powerpoint/2010/main" val="4865444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l="3944" t="1309" b="9625"/>
          <a:stretch>
            <a:fillRect/>
          </a:stretch>
        </p:blipFill>
        <p:spPr bwMode="auto">
          <a:xfrm>
            <a:off x="527497" y="764704"/>
            <a:ext cx="8080251" cy="5146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9195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points to consider</a:t>
            </a:r>
            <a:endParaRPr lang="en-US" dirty="0"/>
          </a:p>
        </p:txBody>
      </p:sp>
      <p:sp>
        <p:nvSpPr>
          <p:cNvPr id="3" name="Text Placeholder 2"/>
          <p:cNvSpPr>
            <a:spLocks noGrp="1"/>
          </p:cNvSpPr>
          <p:nvPr>
            <p:ph type="body" sz="quarter" idx="10"/>
          </p:nvPr>
        </p:nvSpPr>
        <p:spPr/>
        <p:txBody>
          <a:bodyPr/>
          <a:lstStyle/>
          <a:p>
            <a:r>
              <a:rPr lang="en-US" sz="1600" dirty="0" smtClean="0"/>
              <a:t>Content based CMS</a:t>
            </a:r>
          </a:p>
          <a:p>
            <a:pPr lvl="1"/>
            <a:r>
              <a:rPr lang="en-US" sz="1400" dirty="0" smtClean="0"/>
              <a:t>No pages</a:t>
            </a:r>
          </a:p>
          <a:p>
            <a:pPr lvl="1"/>
            <a:r>
              <a:rPr lang="en-US" sz="1400" dirty="0" smtClean="0"/>
              <a:t>Dynamic assembly and personalization</a:t>
            </a:r>
          </a:p>
          <a:p>
            <a:r>
              <a:rPr lang="en-US" sz="1600" dirty="0" smtClean="0"/>
              <a:t>Separation of content from presentation</a:t>
            </a:r>
          </a:p>
          <a:p>
            <a:pPr lvl="1"/>
            <a:r>
              <a:rPr lang="en-US" sz="1400" dirty="0" smtClean="0"/>
              <a:t>Content items presentation customized to variable triggers:</a:t>
            </a:r>
          </a:p>
          <a:p>
            <a:pPr lvl="2"/>
            <a:r>
              <a:rPr lang="en-US" sz="1200" dirty="0" smtClean="0"/>
              <a:t>Device</a:t>
            </a:r>
          </a:p>
          <a:p>
            <a:pPr lvl="2"/>
            <a:r>
              <a:rPr lang="en-US" sz="1200" dirty="0" smtClean="0"/>
              <a:t>Channel</a:t>
            </a:r>
          </a:p>
          <a:p>
            <a:pPr lvl="2"/>
            <a:r>
              <a:rPr lang="en-US" sz="1200" dirty="0" smtClean="0"/>
              <a:t>Referrer</a:t>
            </a:r>
          </a:p>
          <a:p>
            <a:pPr lvl="2"/>
            <a:r>
              <a:rPr lang="en-US" sz="1200" dirty="0" smtClean="0"/>
              <a:t>GeoIP</a:t>
            </a:r>
          </a:p>
          <a:p>
            <a:r>
              <a:rPr lang="en-US" sz="1600" dirty="0" smtClean="0"/>
              <a:t>Developers Platform</a:t>
            </a:r>
          </a:p>
          <a:p>
            <a:pPr lvl="1"/>
            <a:r>
              <a:rPr lang="en-US" sz="1400" dirty="0" smtClean="0"/>
              <a:t>Open Pipeline – completely customizable</a:t>
            </a:r>
          </a:p>
          <a:p>
            <a:pPr lvl="1"/>
            <a:r>
              <a:rPr lang="en-US" sz="1400" dirty="0" smtClean="0"/>
              <a:t>ASP .NET/MVC/Web Services/API</a:t>
            </a:r>
          </a:p>
          <a:p>
            <a:r>
              <a:rPr lang="en-US" sz="1600" dirty="0" smtClean="0"/>
              <a:t>One common code platform across all modules</a:t>
            </a:r>
          </a:p>
          <a:p>
            <a:pPr lvl="1"/>
            <a:r>
              <a:rPr lang="en-US" sz="1400" dirty="0" smtClean="0"/>
              <a:t>Foresight and vision to develop an integrated DMS and CMS-Analytics platform</a:t>
            </a:r>
          </a:p>
          <a:p>
            <a:r>
              <a:rPr lang="en-US" sz="1600" dirty="0" smtClean="0"/>
              <a:t>R&amp;D Investment</a:t>
            </a:r>
          </a:p>
          <a:p>
            <a:pPr lvl="1"/>
            <a:r>
              <a:rPr lang="en-US" sz="1200" dirty="0" smtClean="0"/>
              <a:t>60+% and over 220 developers working this platform daily</a:t>
            </a:r>
          </a:p>
          <a:p>
            <a:pPr lvl="1"/>
            <a:r>
              <a:rPr lang="en-US" sz="1200" dirty="0" smtClean="0"/>
              <a:t>Roadmap is “Most Visionary” according to Gartner</a:t>
            </a:r>
          </a:p>
          <a:p>
            <a:endParaRPr lang="en-US" dirty="0" smtClean="0"/>
          </a:p>
          <a:p>
            <a:endParaRPr lang="en-US" dirty="0"/>
          </a:p>
        </p:txBody>
      </p:sp>
    </p:spTree>
    <p:extLst>
      <p:ext uri="{BB962C8B-B14F-4D97-AF65-F5344CB8AC3E}">
        <p14:creationId xmlns:p14="http://schemas.microsoft.com/office/powerpoint/2010/main" val="1382085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0"/>
            <a:ext cx="9144000" cy="6525344"/>
          </a:xfrm>
          <a:prstGeom prst="rect">
            <a:avLst/>
          </a:prstGeom>
          <a:solidFill>
            <a:schemeClr val="tx2">
              <a:lumMod val="75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65" name="Rectangle 64"/>
          <p:cNvSpPr/>
          <p:nvPr/>
        </p:nvSpPr>
        <p:spPr>
          <a:xfrm>
            <a:off x="0" y="2348880"/>
            <a:ext cx="9144000" cy="1679883"/>
          </a:xfrm>
          <a:prstGeom prst="rect">
            <a:avLst/>
          </a:prstGeom>
        </p:spPr>
        <p:txBody>
          <a:bodyPr wrap="square">
            <a:spAutoFit/>
          </a:bodyPr>
          <a:lstStyle/>
          <a:p>
            <a:pPr marL="182880" lvl="0" algn="ctr">
              <a:lnSpc>
                <a:spcPct val="70000"/>
              </a:lnSpc>
              <a:defRPr/>
            </a:pPr>
            <a:r>
              <a:rPr lang="en-US" sz="14000" b="1" kern="0" dirty="0" smtClean="0">
                <a:solidFill>
                  <a:schemeClr val="bg1"/>
                </a:solidFill>
                <a:latin typeface="League Gothic" pitchFamily="50" charset="0"/>
                <a:ea typeface="Franchise" pitchFamily="2" charset="0"/>
                <a:cs typeface="Calibri" pitchFamily="34" charset="0"/>
              </a:rPr>
              <a:t>Demo</a:t>
            </a:r>
            <a:endParaRPr lang="en-US" sz="14000" b="1" kern="0" dirty="0">
              <a:solidFill>
                <a:schemeClr val="bg1"/>
              </a:solidFill>
              <a:latin typeface="League Gothic" pitchFamily="50" charset="0"/>
              <a:ea typeface="Franchise" pitchFamily="2" charset="0"/>
              <a:cs typeface="Calibri" pitchFamily="34" charset="0"/>
            </a:endParaRPr>
          </a:p>
        </p:txBody>
      </p:sp>
    </p:spTree>
    <p:extLst>
      <p:ext uri="{BB962C8B-B14F-4D97-AF65-F5344CB8AC3E}">
        <p14:creationId xmlns:p14="http://schemas.microsoft.com/office/powerpoint/2010/main" val="3713116569"/>
      </p:ext>
    </p:extLst>
  </p:cSld>
  <p:clrMapOvr>
    <a:masterClrMapping/>
  </p:clrMapOvr>
  <mc:AlternateContent xmlns:mc="http://schemas.openxmlformats.org/markup-compatibility/2006" xmlns:p14="http://schemas.microsoft.com/office/powerpoint/2010/main">
    <mc:Choice Requires="p14">
      <p:transition spd="med" p14:dur="65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Sitecore CMS</a:t>
            </a:r>
            <a:endParaRPr lang="en-US" dirty="0"/>
          </a:p>
        </p:txBody>
      </p:sp>
      <p:sp>
        <p:nvSpPr>
          <p:cNvPr id="3" name="Text Placeholder 2"/>
          <p:cNvSpPr>
            <a:spLocks noGrp="1"/>
          </p:cNvSpPr>
          <p:nvPr>
            <p:ph type="body" sz="quarter" idx="10"/>
          </p:nvPr>
        </p:nvSpPr>
        <p:spPr/>
        <p:txBody>
          <a:bodyPr/>
          <a:lstStyle/>
          <a:p>
            <a:r>
              <a:rPr lang="en-GB" dirty="0" smtClean="0"/>
              <a:t>Technical Overview</a:t>
            </a:r>
            <a:endParaRPr lang="en-US" dirty="0"/>
          </a:p>
        </p:txBody>
      </p:sp>
      <p:sp>
        <p:nvSpPr>
          <p:cNvPr id="4" name="Content Placeholder 3"/>
          <p:cNvSpPr>
            <a:spLocks noGrp="1"/>
          </p:cNvSpPr>
          <p:nvPr>
            <p:ph sz="quarter" idx="11"/>
          </p:nvPr>
        </p:nvSpPr>
        <p:spPr/>
        <p:txBody>
          <a:bodyPr/>
          <a:lstStyle/>
          <a:p>
            <a:r>
              <a:rPr lang="en-US" dirty="0" smtClean="0"/>
              <a:t>Chris Castle, Solution Architect</a:t>
            </a:r>
            <a:endParaRPr lang="en-US" dirty="0"/>
          </a:p>
        </p:txBody>
      </p:sp>
      <p:sp>
        <p:nvSpPr>
          <p:cNvPr id="5" name="Text Placeholder 4"/>
          <p:cNvSpPr>
            <a:spLocks noGrp="1"/>
          </p:cNvSpPr>
          <p:nvPr>
            <p:ph type="body" sz="quarter" idx="12"/>
          </p:nvPr>
        </p:nvSpPr>
        <p:spPr/>
        <p:txBody>
          <a:bodyPr>
            <a:normAutofit lnSpcReduction="10000"/>
          </a:bodyPr>
          <a:lstStyle/>
          <a:p>
            <a:r>
              <a:rPr lang="en-US" dirty="0" smtClean="0"/>
              <a:t>chc@sitecore.net</a:t>
            </a:r>
            <a:endParaRPr lang="en-US" dirty="0"/>
          </a:p>
        </p:txBody>
      </p:sp>
    </p:spTree>
    <p:extLst>
      <p:ext uri="{BB962C8B-B14F-4D97-AF65-F5344CB8AC3E}">
        <p14:creationId xmlns:p14="http://schemas.microsoft.com/office/powerpoint/2010/main" val="2165816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8" name="Rectangle 2"/>
          <p:cNvSpPr>
            <a:spLocks noGrp="1" noChangeArrowheads="1"/>
          </p:cNvSpPr>
          <p:nvPr>
            <p:ph type="title" idx="4294967295"/>
          </p:nvPr>
        </p:nvSpPr>
        <p:spPr>
          <a:xfrm>
            <a:off x="0" y="500063"/>
            <a:ext cx="6840538" cy="576262"/>
          </a:xfrm>
        </p:spPr>
        <p:txBody>
          <a:bodyPr>
            <a:normAutofit/>
          </a:bodyPr>
          <a:lstStyle/>
          <a:p>
            <a:r>
              <a:rPr lang="en-US" dirty="0" smtClean="0"/>
              <a:t>Typical Sitecore Deployment</a:t>
            </a:r>
            <a:endParaRPr lang="en-US" dirty="0"/>
          </a:p>
        </p:txBody>
      </p:sp>
      <p:pic>
        <p:nvPicPr>
          <p:cNvPr id="4" name="Picture 3" descr="Sitecore ArchitectureSimpl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7224" y="1214422"/>
            <a:ext cx="7148505" cy="5227389"/>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850963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3938" name="Rectangle 2"/>
          <p:cNvSpPr>
            <a:spLocks noGrp="1" noChangeArrowheads="1"/>
          </p:cNvSpPr>
          <p:nvPr>
            <p:ph type="title" idx="4294967295"/>
          </p:nvPr>
        </p:nvSpPr>
        <p:spPr>
          <a:xfrm>
            <a:off x="0" y="500063"/>
            <a:ext cx="6840538" cy="576262"/>
          </a:xfrm>
        </p:spPr>
        <p:txBody>
          <a:bodyPr>
            <a:normAutofit/>
          </a:bodyPr>
          <a:lstStyle/>
          <a:p>
            <a:r>
              <a:rPr lang="en-US" dirty="0" smtClean="0"/>
              <a:t>Typical Sitecore Deployment</a:t>
            </a:r>
            <a:endParaRPr lang="en-US" dirty="0"/>
          </a:p>
        </p:txBody>
      </p:sp>
      <p:pic>
        <p:nvPicPr>
          <p:cNvPr id="5" name="Picture 4" descr="Sitecore Architecture.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5786" y="1285860"/>
            <a:ext cx="7139006" cy="5220442"/>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4108017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Autofit/>
          </a:bodyPr>
          <a:lstStyle/>
          <a:p>
            <a:pPr marL="0" indent="0"/>
            <a:r>
              <a:rPr lang="da-DK" sz="1800" dirty="0" err="1" smtClean="0"/>
              <a:t>Founded</a:t>
            </a:r>
            <a:r>
              <a:rPr lang="da-DK" sz="1800" dirty="0" smtClean="0"/>
              <a:t> in 2001 with HQ in Copenhagen, Denmark</a:t>
            </a:r>
            <a:endParaRPr lang="en-US" sz="1800" dirty="0"/>
          </a:p>
        </p:txBody>
      </p:sp>
      <p:sp>
        <p:nvSpPr>
          <p:cNvPr id="3" name="Content Placeholder 2"/>
          <p:cNvSpPr>
            <a:spLocks noGrp="1"/>
          </p:cNvSpPr>
          <p:nvPr>
            <p:ph sz="quarter" idx="14"/>
          </p:nvPr>
        </p:nvSpPr>
        <p:spPr>
          <a:xfrm>
            <a:off x="5435600" y="2924944"/>
            <a:ext cx="3096840" cy="504057"/>
          </a:xfrm>
        </p:spPr>
        <p:txBody>
          <a:bodyPr>
            <a:noAutofit/>
          </a:bodyPr>
          <a:lstStyle/>
          <a:p>
            <a:pPr marL="0" indent="0"/>
            <a:r>
              <a:rPr lang="da-DK" sz="1800" dirty="0" smtClean="0"/>
              <a:t>450+ Employees across 16 countries – Including China</a:t>
            </a:r>
            <a:endParaRPr lang="en-US" sz="1800" dirty="0"/>
          </a:p>
        </p:txBody>
      </p:sp>
      <p:sp>
        <p:nvSpPr>
          <p:cNvPr id="4" name="Content Placeholder 3"/>
          <p:cNvSpPr>
            <a:spLocks noGrp="1"/>
          </p:cNvSpPr>
          <p:nvPr>
            <p:ph sz="quarter" idx="15"/>
          </p:nvPr>
        </p:nvSpPr>
        <p:spPr/>
        <p:txBody>
          <a:bodyPr>
            <a:noAutofit/>
          </a:bodyPr>
          <a:lstStyle/>
          <a:p>
            <a:pPr marL="0" indent="0"/>
            <a:r>
              <a:rPr lang="da-DK" sz="1800" dirty="0" smtClean="0"/>
              <a:t>3000+ Customers &amp; 5000+ </a:t>
            </a:r>
            <a:r>
              <a:rPr lang="da-DK" sz="1800" dirty="0" err="1" smtClean="0"/>
              <a:t>Certified</a:t>
            </a:r>
            <a:r>
              <a:rPr lang="da-DK" sz="1800" dirty="0" smtClean="0"/>
              <a:t> Developers</a:t>
            </a:r>
            <a:endParaRPr lang="en-US" sz="1800" dirty="0"/>
          </a:p>
        </p:txBody>
      </p:sp>
      <p:sp>
        <p:nvSpPr>
          <p:cNvPr id="5" name="Content Placeholder 4"/>
          <p:cNvSpPr>
            <a:spLocks noGrp="1"/>
          </p:cNvSpPr>
          <p:nvPr>
            <p:ph sz="quarter" idx="16"/>
          </p:nvPr>
        </p:nvSpPr>
        <p:spPr>
          <a:xfrm>
            <a:off x="611560" y="332656"/>
            <a:ext cx="3456384" cy="648072"/>
          </a:xfrm>
        </p:spPr>
        <p:txBody>
          <a:bodyPr>
            <a:normAutofit fontScale="77500" lnSpcReduction="20000"/>
          </a:bodyPr>
          <a:lstStyle/>
          <a:p>
            <a:r>
              <a:rPr lang="da-DK" dirty="0" smtClean="0"/>
              <a:t>Sitecore Company</a:t>
            </a:r>
            <a:endParaRPr lang="en-US" dirty="0"/>
          </a:p>
        </p:txBody>
      </p:sp>
      <p:sp>
        <p:nvSpPr>
          <p:cNvPr id="6" name="Content Placeholder 5"/>
          <p:cNvSpPr>
            <a:spLocks noGrp="1"/>
          </p:cNvSpPr>
          <p:nvPr>
            <p:ph sz="quarter" idx="17"/>
          </p:nvPr>
        </p:nvSpPr>
        <p:spPr/>
        <p:txBody>
          <a:bodyPr/>
          <a:lstStyle/>
          <a:p>
            <a:r>
              <a:rPr lang="da-DK" dirty="0" smtClean="0"/>
              <a:t>Snapshot</a:t>
            </a:r>
            <a:endParaRPr lang="en-US" dirty="0"/>
          </a:p>
        </p:txBody>
      </p:sp>
    </p:spTree>
    <p:extLst>
      <p:ext uri="{BB962C8B-B14F-4D97-AF65-F5344CB8AC3E}">
        <p14:creationId xmlns:p14="http://schemas.microsoft.com/office/powerpoint/2010/main" val="38432923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143250"/>
            <a:ext cx="6840538" cy="576263"/>
          </a:xfrm>
        </p:spPr>
        <p:txBody>
          <a:bodyPr/>
          <a:lstStyle/>
          <a:p>
            <a:r>
              <a:rPr lang="en-US" sz="2800" dirty="0" smtClean="0"/>
              <a:t>Content</a:t>
            </a:r>
            <a:endParaRPr lang="en-US" sz="2800" dirty="0"/>
          </a:p>
        </p:txBody>
      </p:sp>
    </p:spTree>
    <p:extLst>
      <p:ext uri="{BB962C8B-B14F-4D97-AF65-F5344CB8AC3E}">
        <p14:creationId xmlns:p14="http://schemas.microsoft.com/office/powerpoint/2010/main" val="26657720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smtClean="0"/>
              <a:t>Five Steps To Create a Sitecore Site</a:t>
            </a:r>
          </a:p>
        </p:txBody>
      </p:sp>
      <p:graphicFrame>
        <p:nvGraphicFramePr>
          <p:cNvPr id="6" name="Diagram 5"/>
          <p:cNvGraphicFramePr/>
          <p:nvPr/>
        </p:nvGraphicFramePr>
        <p:xfrm>
          <a:off x="1071538" y="1071546"/>
          <a:ext cx="6929486" cy="4786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8"/>
          <p:cNvGrpSpPr/>
          <p:nvPr/>
        </p:nvGrpSpPr>
        <p:grpSpPr>
          <a:xfrm>
            <a:off x="1071538" y="3214686"/>
            <a:ext cx="357189" cy="357189"/>
            <a:chOff x="5787275" y="261446"/>
            <a:chExt cx="883165" cy="883165"/>
          </a:xfrm>
          <a:scene3d>
            <a:camera prst="orthographicFront"/>
            <a:lightRig rig="threePt" dir="t">
              <a:rot lat="0" lon="0" rev="7500000"/>
            </a:lightRig>
          </a:scene3d>
        </p:grpSpPr>
        <p:sp>
          <p:nvSpPr>
            <p:cNvPr id="10" name="Oval 9"/>
            <p:cNvSpPr/>
            <p:nvPr/>
          </p:nvSpPr>
          <p:spPr>
            <a:xfrm>
              <a:off x="5787275" y="261446"/>
              <a:ext cx="883165" cy="883165"/>
            </a:xfrm>
            <a:prstGeom prst="ellipse">
              <a:avLst/>
            </a:prstGeom>
            <a:sp3d prstMaterial="plastic">
              <a:bevelT w="127000" h="25400" prst="relaxedInset"/>
            </a:sp3d>
          </p:spPr>
          <p:style>
            <a:lnRef idx="0">
              <a:schemeClr val="accent3"/>
            </a:lnRef>
            <a:fillRef idx="3">
              <a:schemeClr val="accent3"/>
            </a:fillRef>
            <a:effectRef idx="3">
              <a:schemeClr val="accent3"/>
            </a:effectRef>
            <a:fontRef idx="minor">
              <a:schemeClr val="lt1"/>
            </a:fontRef>
          </p:style>
        </p:sp>
        <p:sp>
          <p:nvSpPr>
            <p:cNvPr id="11" name="Oval 4"/>
            <p:cNvSpPr/>
            <p:nvPr/>
          </p:nvSpPr>
          <p:spPr>
            <a:xfrm>
              <a:off x="5916612" y="390782"/>
              <a:ext cx="624491" cy="6244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algn="ctr" defTabSz="355600" fontAlgn="base">
                <a:lnSpc>
                  <a:spcPct val="90000"/>
                </a:lnSpc>
                <a:spcBef>
                  <a:spcPct val="0"/>
                </a:spcBef>
                <a:spcAft>
                  <a:spcPct val="35000"/>
                </a:spcAft>
              </a:pPr>
              <a:r>
                <a:rPr lang="en-US" sz="1000" b="1" cap="all" dirty="0" smtClean="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rPr>
                <a:t>1</a:t>
              </a:r>
              <a:endParaRPr lang="en-US" sz="1000" b="1" cap="all" dirty="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endParaRPr>
            </a:p>
          </p:txBody>
        </p:sp>
      </p:grpSp>
      <p:grpSp>
        <p:nvGrpSpPr>
          <p:cNvPr id="4" name="Group 11"/>
          <p:cNvGrpSpPr/>
          <p:nvPr/>
        </p:nvGrpSpPr>
        <p:grpSpPr>
          <a:xfrm>
            <a:off x="1357290" y="4572008"/>
            <a:ext cx="357189" cy="357189"/>
            <a:chOff x="5787275" y="261446"/>
            <a:chExt cx="883165" cy="883165"/>
          </a:xfrm>
          <a:scene3d>
            <a:camera prst="orthographicFront"/>
            <a:lightRig rig="threePt" dir="t">
              <a:rot lat="0" lon="0" rev="7500000"/>
            </a:lightRig>
          </a:scene3d>
        </p:grpSpPr>
        <p:sp>
          <p:nvSpPr>
            <p:cNvPr id="13" name="Oval 12"/>
            <p:cNvSpPr/>
            <p:nvPr/>
          </p:nvSpPr>
          <p:spPr>
            <a:xfrm>
              <a:off x="5787275" y="261446"/>
              <a:ext cx="883165" cy="883165"/>
            </a:xfrm>
            <a:prstGeom prst="ellipse">
              <a:avLst/>
            </a:prstGeom>
            <a:sp3d prstMaterial="plastic">
              <a:bevelT w="127000" h="25400" prst="relaxedInset"/>
            </a:sp3d>
          </p:spPr>
          <p:style>
            <a:lnRef idx="0">
              <a:schemeClr val="accent3"/>
            </a:lnRef>
            <a:fillRef idx="3">
              <a:schemeClr val="accent3"/>
            </a:fillRef>
            <a:effectRef idx="3">
              <a:schemeClr val="accent3"/>
            </a:effectRef>
            <a:fontRef idx="minor">
              <a:schemeClr val="lt1"/>
            </a:fontRef>
          </p:style>
        </p:sp>
        <p:sp>
          <p:nvSpPr>
            <p:cNvPr id="14" name="Oval 4"/>
            <p:cNvSpPr/>
            <p:nvPr/>
          </p:nvSpPr>
          <p:spPr>
            <a:xfrm>
              <a:off x="5916612" y="390782"/>
              <a:ext cx="624491" cy="6244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algn="ctr" defTabSz="355600" fontAlgn="base">
                <a:lnSpc>
                  <a:spcPct val="90000"/>
                </a:lnSpc>
                <a:spcBef>
                  <a:spcPct val="0"/>
                </a:spcBef>
                <a:spcAft>
                  <a:spcPct val="35000"/>
                </a:spcAft>
              </a:pPr>
              <a:r>
                <a:rPr lang="en-US" sz="1000" b="1" cap="all" dirty="0" smtClean="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rPr>
                <a:t>2</a:t>
              </a:r>
              <a:endParaRPr lang="en-US" sz="1000" b="1" cap="all" dirty="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endParaRPr>
            </a:p>
          </p:txBody>
        </p:sp>
      </p:grpSp>
      <p:grpSp>
        <p:nvGrpSpPr>
          <p:cNvPr id="5" name="Group 14"/>
          <p:cNvGrpSpPr/>
          <p:nvPr/>
        </p:nvGrpSpPr>
        <p:grpSpPr>
          <a:xfrm>
            <a:off x="3357554" y="2857496"/>
            <a:ext cx="357189" cy="357189"/>
            <a:chOff x="5787275" y="261446"/>
            <a:chExt cx="883165" cy="883165"/>
          </a:xfrm>
          <a:scene3d>
            <a:camera prst="orthographicFront"/>
            <a:lightRig rig="threePt" dir="t">
              <a:rot lat="0" lon="0" rev="7500000"/>
            </a:lightRig>
          </a:scene3d>
        </p:grpSpPr>
        <p:sp>
          <p:nvSpPr>
            <p:cNvPr id="16" name="Oval 15"/>
            <p:cNvSpPr/>
            <p:nvPr/>
          </p:nvSpPr>
          <p:spPr>
            <a:xfrm>
              <a:off x="5787275" y="261446"/>
              <a:ext cx="883165" cy="883165"/>
            </a:xfrm>
            <a:prstGeom prst="ellipse">
              <a:avLst/>
            </a:prstGeom>
            <a:sp3d prstMaterial="plastic">
              <a:bevelT w="127000" h="25400" prst="relaxedInset"/>
            </a:sp3d>
          </p:spPr>
          <p:style>
            <a:lnRef idx="0">
              <a:schemeClr val="accent3"/>
            </a:lnRef>
            <a:fillRef idx="3">
              <a:schemeClr val="accent3"/>
            </a:fillRef>
            <a:effectRef idx="3">
              <a:schemeClr val="accent3"/>
            </a:effectRef>
            <a:fontRef idx="minor">
              <a:schemeClr val="lt1"/>
            </a:fontRef>
          </p:style>
        </p:sp>
        <p:sp>
          <p:nvSpPr>
            <p:cNvPr id="17" name="Oval 4"/>
            <p:cNvSpPr/>
            <p:nvPr/>
          </p:nvSpPr>
          <p:spPr>
            <a:xfrm>
              <a:off x="5916612" y="390782"/>
              <a:ext cx="624491" cy="6244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algn="ctr" defTabSz="355600" fontAlgn="base">
                <a:lnSpc>
                  <a:spcPct val="90000"/>
                </a:lnSpc>
                <a:spcBef>
                  <a:spcPct val="0"/>
                </a:spcBef>
                <a:spcAft>
                  <a:spcPct val="35000"/>
                </a:spcAft>
              </a:pPr>
              <a:r>
                <a:rPr lang="en-US" sz="1000" b="1" cap="all" dirty="0" smtClean="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rPr>
                <a:t>3</a:t>
              </a:r>
              <a:endParaRPr lang="en-US" sz="1000" b="1" cap="all" dirty="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endParaRPr>
            </a:p>
          </p:txBody>
        </p:sp>
      </p:grpSp>
      <p:grpSp>
        <p:nvGrpSpPr>
          <p:cNvPr id="7" name="Group 17"/>
          <p:cNvGrpSpPr/>
          <p:nvPr/>
        </p:nvGrpSpPr>
        <p:grpSpPr>
          <a:xfrm>
            <a:off x="3857620" y="4071942"/>
            <a:ext cx="357189" cy="357189"/>
            <a:chOff x="5787275" y="261446"/>
            <a:chExt cx="883165" cy="883165"/>
          </a:xfrm>
          <a:scene3d>
            <a:camera prst="orthographicFront"/>
            <a:lightRig rig="threePt" dir="t">
              <a:rot lat="0" lon="0" rev="7500000"/>
            </a:lightRig>
          </a:scene3d>
        </p:grpSpPr>
        <p:sp>
          <p:nvSpPr>
            <p:cNvPr id="19" name="Oval 18"/>
            <p:cNvSpPr/>
            <p:nvPr/>
          </p:nvSpPr>
          <p:spPr>
            <a:xfrm>
              <a:off x="5787275" y="261446"/>
              <a:ext cx="883165" cy="883165"/>
            </a:xfrm>
            <a:prstGeom prst="ellipse">
              <a:avLst/>
            </a:prstGeom>
            <a:sp3d prstMaterial="plastic">
              <a:bevelT w="127000" h="25400" prst="relaxedInset"/>
            </a:sp3d>
          </p:spPr>
          <p:style>
            <a:lnRef idx="0">
              <a:schemeClr val="accent3"/>
            </a:lnRef>
            <a:fillRef idx="3">
              <a:schemeClr val="accent3"/>
            </a:fillRef>
            <a:effectRef idx="3">
              <a:schemeClr val="accent3"/>
            </a:effectRef>
            <a:fontRef idx="minor">
              <a:schemeClr val="lt1"/>
            </a:fontRef>
          </p:style>
        </p:sp>
        <p:sp>
          <p:nvSpPr>
            <p:cNvPr id="20" name="Oval 4"/>
            <p:cNvSpPr/>
            <p:nvPr/>
          </p:nvSpPr>
          <p:spPr>
            <a:xfrm>
              <a:off x="5916612" y="390782"/>
              <a:ext cx="624491" cy="6244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algn="ctr" defTabSz="355600" fontAlgn="base">
                <a:lnSpc>
                  <a:spcPct val="90000"/>
                </a:lnSpc>
                <a:spcBef>
                  <a:spcPct val="0"/>
                </a:spcBef>
                <a:spcAft>
                  <a:spcPct val="35000"/>
                </a:spcAft>
              </a:pPr>
              <a:r>
                <a:rPr lang="en-US" sz="1000" b="1" cap="all" dirty="0" smtClean="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rPr>
                <a:t>4</a:t>
              </a:r>
              <a:endParaRPr lang="en-US" sz="1000" b="1" cap="all" dirty="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endParaRPr>
            </a:p>
          </p:txBody>
        </p:sp>
      </p:grpSp>
      <p:grpSp>
        <p:nvGrpSpPr>
          <p:cNvPr id="8" name="Group 20"/>
          <p:cNvGrpSpPr/>
          <p:nvPr/>
        </p:nvGrpSpPr>
        <p:grpSpPr>
          <a:xfrm>
            <a:off x="5429256" y="2571744"/>
            <a:ext cx="357189" cy="357189"/>
            <a:chOff x="5787275" y="261446"/>
            <a:chExt cx="883165" cy="883165"/>
          </a:xfrm>
          <a:scene3d>
            <a:camera prst="orthographicFront"/>
            <a:lightRig rig="threePt" dir="t">
              <a:rot lat="0" lon="0" rev="7500000"/>
            </a:lightRig>
          </a:scene3d>
        </p:grpSpPr>
        <p:sp>
          <p:nvSpPr>
            <p:cNvPr id="22" name="Oval 21"/>
            <p:cNvSpPr/>
            <p:nvPr/>
          </p:nvSpPr>
          <p:spPr>
            <a:xfrm>
              <a:off x="5787275" y="261446"/>
              <a:ext cx="883165" cy="883165"/>
            </a:xfrm>
            <a:prstGeom prst="ellipse">
              <a:avLst/>
            </a:prstGeom>
            <a:sp3d prstMaterial="plastic">
              <a:bevelT w="127000" h="25400" prst="relaxedInset"/>
            </a:sp3d>
          </p:spPr>
          <p:style>
            <a:lnRef idx="0">
              <a:schemeClr val="accent3"/>
            </a:lnRef>
            <a:fillRef idx="3">
              <a:schemeClr val="accent3"/>
            </a:fillRef>
            <a:effectRef idx="3">
              <a:schemeClr val="accent3"/>
            </a:effectRef>
            <a:fontRef idx="minor">
              <a:schemeClr val="lt1"/>
            </a:fontRef>
          </p:style>
        </p:sp>
        <p:sp>
          <p:nvSpPr>
            <p:cNvPr id="23" name="Oval 4"/>
            <p:cNvSpPr/>
            <p:nvPr/>
          </p:nvSpPr>
          <p:spPr>
            <a:xfrm>
              <a:off x="5916612" y="390782"/>
              <a:ext cx="624491" cy="6244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algn="ctr" defTabSz="355600" fontAlgn="base">
                <a:lnSpc>
                  <a:spcPct val="90000"/>
                </a:lnSpc>
                <a:spcBef>
                  <a:spcPct val="0"/>
                </a:spcBef>
                <a:spcAft>
                  <a:spcPct val="35000"/>
                </a:spcAft>
              </a:pPr>
              <a:r>
                <a:rPr lang="en-US" sz="1000" b="1" cap="all" dirty="0" smtClean="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rPr>
                <a:t>5</a:t>
              </a:r>
              <a:endParaRPr lang="en-US" sz="1000" b="1" cap="all" dirty="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endParaRPr>
            </a:p>
          </p:txBody>
        </p:sp>
      </p:grpSp>
    </p:spTree>
    <p:extLst>
      <p:ext uri="{BB962C8B-B14F-4D97-AF65-F5344CB8AC3E}">
        <p14:creationId xmlns:p14="http://schemas.microsoft.com/office/powerpoint/2010/main" val="1864571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4294967295"/>
          </p:nvPr>
        </p:nvSpPr>
        <p:spPr>
          <a:xfrm>
            <a:off x="1111250" y="1412875"/>
            <a:ext cx="8032750" cy="2159000"/>
          </a:xfrm>
        </p:spPr>
        <p:txBody>
          <a:bodyPr>
            <a:normAutofit fontScale="62500" lnSpcReduction="20000"/>
          </a:bodyPr>
          <a:lstStyle/>
          <a:p>
            <a:r>
              <a:rPr lang="en-US" dirty="0" smtClean="0"/>
              <a:t>Data Templates </a:t>
            </a:r>
          </a:p>
          <a:p>
            <a:pPr lvl="1"/>
            <a:r>
              <a:rPr lang="en-US" dirty="0" smtClean="0"/>
              <a:t>The data structure and framework around which items are built. </a:t>
            </a:r>
          </a:p>
          <a:p>
            <a:r>
              <a:rPr lang="en-US" dirty="0" smtClean="0"/>
              <a:t>Fields </a:t>
            </a:r>
          </a:p>
          <a:p>
            <a:pPr lvl="1"/>
            <a:r>
              <a:rPr lang="en-US" dirty="0" smtClean="0"/>
              <a:t>Individual components of a Data Template where data entered into the system is controlled. </a:t>
            </a:r>
          </a:p>
          <a:p>
            <a:r>
              <a:rPr lang="en-US" dirty="0" smtClean="0"/>
              <a:t>Field Types </a:t>
            </a:r>
          </a:p>
          <a:p>
            <a:pPr lvl="1"/>
            <a:r>
              <a:rPr lang="en-US" dirty="0" smtClean="0"/>
              <a:t> Determines the manner in which data is entered or selected for fields. </a:t>
            </a:r>
          </a:p>
          <a:p>
            <a:r>
              <a:rPr lang="en-US" dirty="0" smtClean="0"/>
              <a:t>Inheritance</a:t>
            </a:r>
          </a:p>
          <a:p>
            <a:pPr lvl="1"/>
            <a:r>
              <a:rPr lang="en-US" dirty="0" smtClean="0"/>
              <a:t>Data Templates can inherit from other templates</a:t>
            </a:r>
          </a:p>
          <a:p>
            <a:pPr>
              <a:buNone/>
            </a:pPr>
            <a:endParaRPr lang="en-US" dirty="0" smtClean="0"/>
          </a:p>
        </p:txBody>
      </p:sp>
      <p:sp>
        <p:nvSpPr>
          <p:cNvPr id="2" name="Title 1"/>
          <p:cNvSpPr>
            <a:spLocks noGrp="1"/>
          </p:cNvSpPr>
          <p:nvPr>
            <p:ph type="title" idx="4294967295"/>
          </p:nvPr>
        </p:nvSpPr>
        <p:spPr>
          <a:xfrm>
            <a:off x="0" y="785813"/>
            <a:ext cx="6754813" cy="357187"/>
          </a:xfrm>
          <a:noFill/>
        </p:spPr>
        <p:txBody>
          <a:bodyPr>
            <a:normAutofit fontScale="90000"/>
          </a:bodyPr>
          <a:lstStyle/>
          <a:p>
            <a:r>
              <a:rPr lang="en-US" dirty="0" smtClean="0"/>
              <a:t>Content Terminology: Data Template</a:t>
            </a:r>
            <a:endParaRPr lang="en-US" dirty="0"/>
          </a:p>
        </p:txBody>
      </p:sp>
      <p:sp>
        <p:nvSpPr>
          <p:cNvPr id="6" name="TextBox 5"/>
          <p:cNvSpPr txBox="1"/>
          <p:nvPr/>
        </p:nvSpPr>
        <p:spPr>
          <a:xfrm>
            <a:off x="857224" y="1643050"/>
            <a:ext cx="184731" cy="369332"/>
          </a:xfrm>
          <a:prstGeom prst="rect">
            <a:avLst/>
          </a:prstGeom>
          <a:noFill/>
        </p:spPr>
        <p:txBody>
          <a:bodyPr wrap="none" rtlCol="0">
            <a:spAutoFit/>
          </a:bodyPr>
          <a:lstStyle/>
          <a:p>
            <a:pPr fontAlgn="base">
              <a:spcBef>
                <a:spcPct val="0"/>
              </a:spcBef>
              <a:spcAft>
                <a:spcPct val="0"/>
              </a:spcAft>
            </a:pPr>
            <a:endParaRPr lang="en-US" dirty="0">
              <a:solidFill>
                <a:srgbClr val="5F5F5F"/>
              </a:solidFill>
            </a:endParaRPr>
          </a:p>
        </p:txBody>
      </p:sp>
    </p:spTree>
    <p:extLst>
      <p:ext uri="{BB962C8B-B14F-4D97-AF65-F5344CB8AC3E}">
        <p14:creationId xmlns:p14="http://schemas.microsoft.com/office/powerpoint/2010/main" val="2571272345"/>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571500"/>
            <a:ext cx="6840538" cy="576263"/>
          </a:xfrm>
        </p:spPr>
        <p:txBody>
          <a:bodyPr>
            <a:normAutofit/>
          </a:bodyPr>
          <a:lstStyle/>
          <a:p>
            <a:r>
              <a:rPr lang="en-US" dirty="0" smtClean="0"/>
              <a:t>Content – Template Manager</a:t>
            </a:r>
            <a:endParaRPr lang="en-US" dirty="0"/>
          </a:p>
        </p:txBody>
      </p:sp>
      <p:pic>
        <p:nvPicPr>
          <p:cNvPr id="5939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57158" y="1285860"/>
            <a:ext cx="4242550" cy="3028936"/>
          </a:xfrm>
          <a:prstGeom prst="rect">
            <a:avLst/>
          </a:prstGeom>
          <a:noFill/>
          <a:ln w="9525">
            <a:noFill/>
            <a:miter lim="800000"/>
            <a:headEnd/>
            <a:tailEnd/>
          </a:ln>
          <a:effectLst>
            <a:glow rad="139700">
              <a:schemeClr val="accent4">
                <a:satMod val="175000"/>
                <a:alpha val="40000"/>
              </a:schemeClr>
            </a:glow>
          </a:effectLst>
        </p:spPr>
      </p:pic>
      <p:sp>
        <p:nvSpPr>
          <p:cNvPr id="6" name="Rounded Rectangle 5"/>
          <p:cNvSpPr/>
          <p:nvPr/>
        </p:nvSpPr>
        <p:spPr bwMode="auto">
          <a:xfrm>
            <a:off x="1428728" y="2214554"/>
            <a:ext cx="3143272" cy="1357322"/>
          </a:xfrm>
          <a:prstGeom prst="roundRect">
            <a:avLst/>
          </a:prstGeom>
          <a:solidFill>
            <a:schemeClr val="bg2">
              <a:alpha val="0"/>
            </a:schemeClr>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US" dirty="0" smtClean="0">
              <a:solidFill>
                <a:srgbClr val="5F5F5F"/>
              </a:solidFill>
            </a:endParaRPr>
          </a:p>
        </p:txBody>
      </p:sp>
      <p:pic>
        <p:nvPicPr>
          <p:cNvPr id="64514"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347864" y="2800328"/>
            <a:ext cx="4934770" cy="3914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bwMode="auto">
          <a:xfrm>
            <a:off x="4786314" y="4071942"/>
            <a:ext cx="3458094" cy="285752"/>
          </a:xfrm>
          <a:prstGeom prst="roundRect">
            <a:avLst/>
          </a:prstGeom>
          <a:solidFill>
            <a:schemeClr val="bg2">
              <a:alpha val="0"/>
            </a:schemeClr>
          </a:solidFill>
          <a:ln w="3810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fontAlgn="base">
              <a:spcBef>
                <a:spcPct val="0"/>
              </a:spcBef>
              <a:spcAft>
                <a:spcPct val="0"/>
              </a:spcAft>
            </a:pPr>
            <a:endParaRPr lang="en-US" dirty="0" smtClean="0">
              <a:solidFill>
                <a:srgbClr val="5F5F5F"/>
              </a:solidFill>
            </a:endParaRPr>
          </a:p>
        </p:txBody>
      </p:sp>
    </p:spTree>
    <p:extLst>
      <p:ext uri="{BB962C8B-B14F-4D97-AF65-F5344CB8AC3E}">
        <p14:creationId xmlns:p14="http://schemas.microsoft.com/office/powerpoint/2010/main" val="1859964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143250"/>
            <a:ext cx="6840538" cy="576263"/>
          </a:xfrm>
        </p:spPr>
        <p:txBody>
          <a:bodyPr/>
          <a:lstStyle/>
          <a:p>
            <a:r>
              <a:rPr lang="en-US" sz="2800" dirty="0" smtClean="0"/>
              <a:t>Presentation</a:t>
            </a:r>
            <a:endParaRPr lang="en-US" sz="2800" dirty="0"/>
          </a:p>
        </p:txBody>
      </p:sp>
    </p:spTree>
    <p:extLst>
      <p:ext uri="{BB962C8B-B14F-4D97-AF65-F5344CB8AC3E}">
        <p14:creationId xmlns:p14="http://schemas.microsoft.com/office/powerpoint/2010/main" val="12636376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1143000"/>
          </a:xfrm>
        </p:spPr>
        <p:txBody>
          <a:bodyPr/>
          <a:lstStyle/>
          <a:p>
            <a:r>
              <a:rPr lang="en-US" dirty="0" smtClean="0"/>
              <a:t>Five Steps To Create a Sitecore Site</a:t>
            </a:r>
          </a:p>
        </p:txBody>
      </p:sp>
      <p:graphicFrame>
        <p:nvGraphicFramePr>
          <p:cNvPr id="6" name="Diagram 5"/>
          <p:cNvGraphicFramePr/>
          <p:nvPr/>
        </p:nvGraphicFramePr>
        <p:xfrm>
          <a:off x="1071538" y="1071546"/>
          <a:ext cx="6929486" cy="47863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8"/>
          <p:cNvGrpSpPr/>
          <p:nvPr/>
        </p:nvGrpSpPr>
        <p:grpSpPr>
          <a:xfrm>
            <a:off x="1071538" y="3214686"/>
            <a:ext cx="357189" cy="357189"/>
            <a:chOff x="5787275" y="261446"/>
            <a:chExt cx="883165" cy="883165"/>
          </a:xfrm>
          <a:scene3d>
            <a:camera prst="orthographicFront"/>
            <a:lightRig rig="threePt" dir="t">
              <a:rot lat="0" lon="0" rev="7500000"/>
            </a:lightRig>
          </a:scene3d>
        </p:grpSpPr>
        <p:sp>
          <p:nvSpPr>
            <p:cNvPr id="10" name="Oval 9"/>
            <p:cNvSpPr/>
            <p:nvPr/>
          </p:nvSpPr>
          <p:spPr>
            <a:xfrm>
              <a:off x="5787275" y="261446"/>
              <a:ext cx="883165" cy="883165"/>
            </a:xfrm>
            <a:prstGeom prst="ellipse">
              <a:avLst/>
            </a:prstGeom>
            <a:sp3d prstMaterial="plastic">
              <a:bevelT w="127000" h="25400" prst="relaxedInset"/>
            </a:sp3d>
          </p:spPr>
          <p:style>
            <a:lnRef idx="0">
              <a:schemeClr val="accent3"/>
            </a:lnRef>
            <a:fillRef idx="3">
              <a:schemeClr val="accent3"/>
            </a:fillRef>
            <a:effectRef idx="3">
              <a:schemeClr val="accent3"/>
            </a:effectRef>
            <a:fontRef idx="minor">
              <a:schemeClr val="lt1"/>
            </a:fontRef>
          </p:style>
        </p:sp>
        <p:sp>
          <p:nvSpPr>
            <p:cNvPr id="11" name="Oval 4"/>
            <p:cNvSpPr/>
            <p:nvPr/>
          </p:nvSpPr>
          <p:spPr>
            <a:xfrm>
              <a:off x="5916612" y="390782"/>
              <a:ext cx="624491" cy="6244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algn="ctr" defTabSz="355600" fontAlgn="base">
                <a:lnSpc>
                  <a:spcPct val="90000"/>
                </a:lnSpc>
                <a:spcBef>
                  <a:spcPct val="0"/>
                </a:spcBef>
                <a:spcAft>
                  <a:spcPct val="35000"/>
                </a:spcAft>
              </a:pPr>
              <a:r>
                <a:rPr lang="en-US" sz="1000" b="1" cap="all" dirty="0" smtClean="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rPr>
                <a:t>1</a:t>
              </a:r>
              <a:endParaRPr lang="en-US" sz="1000" b="1" cap="all" dirty="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endParaRPr>
            </a:p>
          </p:txBody>
        </p:sp>
      </p:grpSp>
      <p:grpSp>
        <p:nvGrpSpPr>
          <p:cNvPr id="4" name="Group 11"/>
          <p:cNvGrpSpPr/>
          <p:nvPr/>
        </p:nvGrpSpPr>
        <p:grpSpPr>
          <a:xfrm>
            <a:off x="1357290" y="4572008"/>
            <a:ext cx="357189" cy="357189"/>
            <a:chOff x="5787275" y="261446"/>
            <a:chExt cx="883165" cy="883165"/>
          </a:xfrm>
          <a:scene3d>
            <a:camera prst="orthographicFront"/>
            <a:lightRig rig="threePt" dir="t">
              <a:rot lat="0" lon="0" rev="7500000"/>
            </a:lightRig>
          </a:scene3d>
        </p:grpSpPr>
        <p:sp>
          <p:nvSpPr>
            <p:cNvPr id="13" name="Oval 12"/>
            <p:cNvSpPr/>
            <p:nvPr/>
          </p:nvSpPr>
          <p:spPr>
            <a:xfrm>
              <a:off x="5787275" y="261446"/>
              <a:ext cx="883165" cy="883165"/>
            </a:xfrm>
            <a:prstGeom prst="ellipse">
              <a:avLst/>
            </a:prstGeom>
            <a:sp3d prstMaterial="plastic">
              <a:bevelT w="127000" h="25400" prst="relaxedInset"/>
            </a:sp3d>
          </p:spPr>
          <p:style>
            <a:lnRef idx="0">
              <a:schemeClr val="accent3"/>
            </a:lnRef>
            <a:fillRef idx="3">
              <a:schemeClr val="accent3"/>
            </a:fillRef>
            <a:effectRef idx="3">
              <a:schemeClr val="accent3"/>
            </a:effectRef>
            <a:fontRef idx="minor">
              <a:schemeClr val="lt1"/>
            </a:fontRef>
          </p:style>
        </p:sp>
        <p:sp>
          <p:nvSpPr>
            <p:cNvPr id="14" name="Oval 4"/>
            <p:cNvSpPr/>
            <p:nvPr/>
          </p:nvSpPr>
          <p:spPr>
            <a:xfrm>
              <a:off x="5916612" y="390782"/>
              <a:ext cx="624491" cy="6244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algn="ctr" defTabSz="355600" fontAlgn="base">
                <a:lnSpc>
                  <a:spcPct val="90000"/>
                </a:lnSpc>
                <a:spcBef>
                  <a:spcPct val="0"/>
                </a:spcBef>
                <a:spcAft>
                  <a:spcPct val="35000"/>
                </a:spcAft>
              </a:pPr>
              <a:r>
                <a:rPr lang="en-US" sz="1000" b="1" cap="all" dirty="0" smtClean="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rPr>
                <a:t>2</a:t>
              </a:r>
              <a:endParaRPr lang="en-US" sz="1000" b="1" cap="all" dirty="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endParaRPr>
            </a:p>
          </p:txBody>
        </p:sp>
      </p:grpSp>
      <p:grpSp>
        <p:nvGrpSpPr>
          <p:cNvPr id="5" name="Group 14"/>
          <p:cNvGrpSpPr/>
          <p:nvPr/>
        </p:nvGrpSpPr>
        <p:grpSpPr>
          <a:xfrm>
            <a:off x="3357554" y="2857496"/>
            <a:ext cx="357189" cy="357189"/>
            <a:chOff x="5787275" y="261446"/>
            <a:chExt cx="883165" cy="883165"/>
          </a:xfrm>
          <a:scene3d>
            <a:camera prst="orthographicFront"/>
            <a:lightRig rig="threePt" dir="t">
              <a:rot lat="0" lon="0" rev="7500000"/>
            </a:lightRig>
          </a:scene3d>
        </p:grpSpPr>
        <p:sp>
          <p:nvSpPr>
            <p:cNvPr id="16" name="Oval 15"/>
            <p:cNvSpPr/>
            <p:nvPr/>
          </p:nvSpPr>
          <p:spPr>
            <a:xfrm>
              <a:off x="5787275" y="261446"/>
              <a:ext cx="883165" cy="883165"/>
            </a:xfrm>
            <a:prstGeom prst="ellipse">
              <a:avLst/>
            </a:prstGeom>
            <a:sp3d prstMaterial="plastic">
              <a:bevelT w="127000" h="25400" prst="relaxedInset"/>
            </a:sp3d>
          </p:spPr>
          <p:style>
            <a:lnRef idx="0">
              <a:schemeClr val="accent3"/>
            </a:lnRef>
            <a:fillRef idx="3">
              <a:schemeClr val="accent3"/>
            </a:fillRef>
            <a:effectRef idx="3">
              <a:schemeClr val="accent3"/>
            </a:effectRef>
            <a:fontRef idx="minor">
              <a:schemeClr val="lt1"/>
            </a:fontRef>
          </p:style>
        </p:sp>
        <p:sp>
          <p:nvSpPr>
            <p:cNvPr id="17" name="Oval 4"/>
            <p:cNvSpPr/>
            <p:nvPr/>
          </p:nvSpPr>
          <p:spPr>
            <a:xfrm>
              <a:off x="5916612" y="390782"/>
              <a:ext cx="624491" cy="6244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algn="ctr" defTabSz="355600" fontAlgn="base">
                <a:lnSpc>
                  <a:spcPct val="90000"/>
                </a:lnSpc>
                <a:spcBef>
                  <a:spcPct val="0"/>
                </a:spcBef>
                <a:spcAft>
                  <a:spcPct val="35000"/>
                </a:spcAft>
              </a:pPr>
              <a:r>
                <a:rPr lang="en-US" sz="1000" b="1" cap="all" dirty="0" smtClean="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rPr>
                <a:t>3</a:t>
              </a:r>
              <a:endParaRPr lang="en-US" sz="1000" b="1" cap="all" dirty="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endParaRPr>
            </a:p>
          </p:txBody>
        </p:sp>
      </p:grpSp>
      <p:grpSp>
        <p:nvGrpSpPr>
          <p:cNvPr id="7" name="Group 17"/>
          <p:cNvGrpSpPr/>
          <p:nvPr/>
        </p:nvGrpSpPr>
        <p:grpSpPr>
          <a:xfrm>
            <a:off x="3857620" y="4071942"/>
            <a:ext cx="357189" cy="357189"/>
            <a:chOff x="5787275" y="261446"/>
            <a:chExt cx="883165" cy="883165"/>
          </a:xfrm>
          <a:scene3d>
            <a:camera prst="orthographicFront"/>
            <a:lightRig rig="threePt" dir="t">
              <a:rot lat="0" lon="0" rev="7500000"/>
            </a:lightRig>
          </a:scene3d>
        </p:grpSpPr>
        <p:sp>
          <p:nvSpPr>
            <p:cNvPr id="19" name="Oval 18"/>
            <p:cNvSpPr/>
            <p:nvPr/>
          </p:nvSpPr>
          <p:spPr>
            <a:xfrm>
              <a:off x="5787275" y="261446"/>
              <a:ext cx="883165" cy="883165"/>
            </a:xfrm>
            <a:prstGeom prst="ellipse">
              <a:avLst/>
            </a:prstGeom>
            <a:sp3d prstMaterial="plastic">
              <a:bevelT w="127000" h="25400" prst="relaxedInset"/>
            </a:sp3d>
          </p:spPr>
          <p:style>
            <a:lnRef idx="0">
              <a:schemeClr val="accent3"/>
            </a:lnRef>
            <a:fillRef idx="3">
              <a:schemeClr val="accent3"/>
            </a:fillRef>
            <a:effectRef idx="3">
              <a:schemeClr val="accent3"/>
            </a:effectRef>
            <a:fontRef idx="minor">
              <a:schemeClr val="lt1"/>
            </a:fontRef>
          </p:style>
        </p:sp>
        <p:sp>
          <p:nvSpPr>
            <p:cNvPr id="20" name="Oval 4"/>
            <p:cNvSpPr/>
            <p:nvPr/>
          </p:nvSpPr>
          <p:spPr>
            <a:xfrm>
              <a:off x="5916612" y="390782"/>
              <a:ext cx="624491" cy="6244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algn="ctr" defTabSz="355600" fontAlgn="base">
                <a:lnSpc>
                  <a:spcPct val="90000"/>
                </a:lnSpc>
                <a:spcBef>
                  <a:spcPct val="0"/>
                </a:spcBef>
                <a:spcAft>
                  <a:spcPct val="35000"/>
                </a:spcAft>
              </a:pPr>
              <a:r>
                <a:rPr lang="en-US" sz="1000" b="1" cap="all" dirty="0" smtClean="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rPr>
                <a:t>4</a:t>
              </a:r>
              <a:endParaRPr lang="en-US" sz="1000" b="1" cap="all" dirty="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endParaRPr>
            </a:p>
          </p:txBody>
        </p:sp>
      </p:grpSp>
      <p:grpSp>
        <p:nvGrpSpPr>
          <p:cNvPr id="8" name="Group 20"/>
          <p:cNvGrpSpPr/>
          <p:nvPr/>
        </p:nvGrpSpPr>
        <p:grpSpPr>
          <a:xfrm>
            <a:off x="5429256" y="2571744"/>
            <a:ext cx="357189" cy="357189"/>
            <a:chOff x="5787275" y="261446"/>
            <a:chExt cx="883165" cy="883165"/>
          </a:xfrm>
          <a:scene3d>
            <a:camera prst="orthographicFront"/>
            <a:lightRig rig="threePt" dir="t">
              <a:rot lat="0" lon="0" rev="7500000"/>
            </a:lightRig>
          </a:scene3d>
        </p:grpSpPr>
        <p:sp>
          <p:nvSpPr>
            <p:cNvPr id="22" name="Oval 21"/>
            <p:cNvSpPr/>
            <p:nvPr/>
          </p:nvSpPr>
          <p:spPr>
            <a:xfrm>
              <a:off x="5787275" y="261446"/>
              <a:ext cx="883165" cy="883165"/>
            </a:xfrm>
            <a:prstGeom prst="ellipse">
              <a:avLst/>
            </a:prstGeom>
            <a:sp3d prstMaterial="plastic">
              <a:bevelT w="127000" h="25400" prst="relaxedInset"/>
            </a:sp3d>
          </p:spPr>
          <p:style>
            <a:lnRef idx="0">
              <a:schemeClr val="accent3"/>
            </a:lnRef>
            <a:fillRef idx="3">
              <a:schemeClr val="accent3"/>
            </a:fillRef>
            <a:effectRef idx="3">
              <a:schemeClr val="accent3"/>
            </a:effectRef>
            <a:fontRef idx="minor">
              <a:schemeClr val="lt1"/>
            </a:fontRef>
          </p:style>
        </p:sp>
        <p:sp>
          <p:nvSpPr>
            <p:cNvPr id="23" name="Oval 4"/>
            <p:cNvSpPr/>
            <p:nvPr/>
          </p:nvSpPr>
          <p:spPr>
            <a:xfrm>
              <a:off x="5916612" y="390782"/>
              <a:ext cx="624491" cy="624493"/>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5080" tIns="5080" rIns="5080" bIns="5080" numCol="1" spcCol="1270" anchor="ctr" anchorCtr="0">
              <a:noAutofit/>
            </a:bodyPr>
            <a:lstStyle/>
            <a:p>
              <a:pPr algn="ctr" defTabSz="355600" fontAlgn="base">
                <a:lnSpc>
                  <a:spcPct val="90000"/>
                </a:lnSpc>
                <a:spcBef>
                  <a:spcPct val="0"/>
                </a:spcBef>
                <a:spcAft>
                  <a:spcPct val="35000"/>
                </a:spcAft>
              </a:pPr>
              <a:r>
                <a:rPr lang="en-US" sz="1000" b="1" cap="all" dirty="0" smtClean="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rPr>
                <a:t>5</a:t>
              </a:r>
              <a:endParaRPr lang="en-US" sz="1000" b="1" cap="all" dirty="0">
                <a:ln w="9000" cmpd="sng">
                  <a:solidFill>
                    <a:srgbClr val="505050">
                      <a:shade val="50000"/>
                      <a:satMod val="120000"/>
                    </a:srgbClr>
                  </a:solidFill>
                  <a:prstDash val="solid"/>
                </a:ln>
                <a:gradFill>
                  <a:gsLst>
                    <a:gs pos="0">
                      <a:srgbClr val="505050">
                        <a:shade val="20000"/>
                        <a:satMod val="245000"/>
                      </a:srgbClr>
                    </a:gs>
                    <a:gs pos="43000">
                      <a:srgbClr val="505050">
                        <a:satMod val="255000"/>
                      </a:srgbClr>
                    </a:gs>
                    <a:gs pos="48000">
                      <a:srgbClr val="505050">
                        <a:shade val="85000"/>
                        <a:satMod val="255000"/>
                      </a:srgbClr>
                    </a:gs>
                    <a:gs pos="100000">
                      <a:srgbClr val="505050">
                        <a:shade val="20000"/>
                        <a:satMod val="245000"/>
                      </a:srgbClr>
                    </a:gs>
                  </a:gsLst>
                  <a:lin ang="5400000"/>
                </a:gradFill>
                <a:effectLst>
                  <a:reflection blurRad="12700" stA="28000" endPos="45000" dist="1000" dir="5400000" sy="-100000" algn="bl" rotWithShape="0"/>
                </a:effectLst>
              </a:endParaRPr>
            </a:p>
          </p:txBody>
        </p:sp>
      </p:grpSp>
    </p:spTree>
    <p:extLst>
      <p:ext uri="{BB962C8B-B14F-4D97-AF65-F5344CB8AC3E}">
        <p14:creationId xmlns:p14="http://schemas.microsoft.com/office/powerpoint/2010/main" val="1980342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p:spPr>
        <p:txBody>
          <a:bodyPr>
            <a:normAutofit fontScale="92500" lnSpcReduction="10000"/>
          </a:bodyPr>
          <a:lstStyle/>
          <a:p>
            <a:r>
              <a:rPr lang="en-US" dirty="0" smtClean="0"/>
              <a:t>Layout</a:t>
            </a:r>
          </a:p>
          <a:p>
            <a:pPr lvl="1"/>
            <a:r>
              <a:rPr lang="en-US" dirty="0" smtClean="0"/>
              <a:t>Defines the overall appearance of a page</a:t>
            </a:r>
          </a:p>
          <a:p>
            <a:pPr lvl="1"/>
            <a:r>
              <a:rPr lang="en-US" dirty="0" smtClean="0"/>
              <a:t>Consists of:</a:t>
            </a:r>
          </a:p>
          <a:p>
            <a:pPr lvl="2"/>
            <a:r>
              <a:rPr lang="en-US" dirty="0" smtClean="0"/>
              <a:t>A Layout Definition Item stored in the Content Tree</a:t>
            </a:r>
          </a:p>
          <a:p>
            <a:pPr lvl="2"/>
            <a:r>
              <a:rPr lang="en-US" dirty="0" smtClean="0"/>
              <a:t>A .NET ASPX file stored under the Web root</a:t>
            </a:r>
          </a:p>
          <a:p>
            <a:r>
              <a:rPr lang="en-US" dirty="0" smtClean="0"/>
              <a:t>Sublayout</a:t>
            </a:r>
          </a:p>
          <a:p>
            <a:pPr lvl="1"/>
            <a:r>
              <a:rPr lang="en-US" dirty="0" smtClean="0"/>
              <a:t>Defines the appearance of an area of a page</a:t>
            </a:r>
          </a:p>
          <a:p>
            <a:pPr lvl="1"/>
            <a:r>
              <a:rPr lang="en-US" dirty="0" smtClean="0"/>
              <a:t>Consists of:</a:t>
            </a:r>
          </a:p>
          <a:p>
            <a:pPr lvl="2"/>
            <a:r>
              <a:rPr lang="en-US" dirty="0" smtClean="0"/>
              <a:t>A Sublayout Definition Item stored in the Content Tree</a:t>
            </a:r>
          </a:p>
          <a:p>
            <a:pPr lvl="2"/>
            <a:r>
              <a:rPr lang="en-US" dirty="0" smtClean="0"/>
              <a:t>A .NET ASCX file stored under the Web root</a:t>
            </a:r>
          </a:p>
          <a:p>
            <a:r>
              <a:rPr lang="en-US" dirty="0" smtClean="0"/>
              <a:t>Placeholder</a:t>
            </a:r>
          </a:p>
          <a:p>
            <a:pPr lvl="1"/>
            <a:r>
              <a:rPr lang="en-US" dirty="0" smtClean="0"/>
              <a:t>A named location on a layout or sublayout</a:t>
            </a:r>
          </a:p>
          <a:p>
            <a:pPr lvl="1"/>
            <a:r>
              <a:rPr lang="en-US" dirty="0" smtClean="0"/>
              <a:t>Used to associate controls to a given location for a given item</a:t>
            </a:r>
          </a:p>
        </p:txBody>
      </p:sp>
      <p:sp>
        <p:nvSpPr>
          <p:cNvPr id="2" name="Title 1"/>
          <p:cNvSpPr>
            <a:spLocks noGrp="1"/>
          </p:cNvSpPr>
          <p:nvPr>
            <p:ph type="title" idx="4294967295"/>
          </p:nvPr>
        </p:nvSpPr>
        <p:spPr>
          <a:xfrm>
            <a:off x="0" y="274638"/>
            <a:ext cx="8229600" cy="1143000"/>
          </a:xfrm>
        </p:spPr>
        <p:txBody>
          <a:bodyPr>
            <a:normAutofit/>
          </a:bodyPr>
          <a:lstStyle/>
          <a:p>
            <a:r>
              <a:rPr lang="en-US" dirty="0" smtClean="0"/>
              <a:t>Presentation Component Terminology</a:t>
            </a:r>
            <a:endParaRPr lang="en-US" dirty="0"/>
          </a:p>
        </p:txBody>
      </p:sp>
    </p:spTree>
    <p:extLst>
      <p:ext uri="{BB962C8B-B14F-4D97-AF65-F5344CB8AC3E}">
        <p14:creationId xmlns:p14="http://schemas.microsoft.com/office/powerpoint/2010/main" val="723903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p:spPr>
        <p:txBody>
          <a:bodyPr>
            <a:normAutofit fontScale="92500" lnSpcReduction="10000"/>
          </a:bodyPr>
          <a:lstStyle/>
          <a:p>
            <a:r>
              <a:rPr lang="en-US" dirty="0" smtClean="0"/>
              <a:t>XSLT Renderings</a:t>
            </a:r>
          </a:p>
          <a:p>
            <a:pPr lvl="1"/>
            <a:r>
              <a:rPr lang="en-US" dirty="0" smtClean="0"/>
              <a:t>Transforms content to presentation using XSL Templates</a:t>
            </a:r>
          </a:p>
          <a:p>
            <a:pPr lvl="1"/>
            <a:r>
              <a:rPr lang="en-US" dirty="0" smtClean="0"/>
              <a:t>Consists of:</a:t>
            </a:r>
          </a:p>
          <a:p>
            <a:pPr lvl="2"/>
            <a:r>
              <a:rPr lang="en-US" dirty="0" smtClean="0"/>
              <a:t>An XSLT Rendering Definition Item stored in the Content Tree</a:t>
            </a:r>
          </a:p>
          <a:p>
            <a:pPr lvl="2"/>
            <a:r>
              <a:rPr lang="en-US" dirty="0" smtClean="0"/>
              <a:t>An XSLT file stored under the Web root.</a:t>
            </a:r>
          </a:p>
          <a:p>
            <a:pPr lvl="1"/>
            <a:r>
              <a:rPr lang="en-US" dirty="0" smtClean="0"/>
              <a:t>We will work with XSLT Renderings later today</a:t>
            </a:r>
          </a:p>
          <a:p>
            <a:r>
              <a:rPr lang="en-US" dirty="0" smtClean="0"/>
              <a:t>Sitecore Web Controls</a:t>
            </a:r>
          </a:p>
          <a:p>
            <a:pPr lvl="1"/>
            <a:r>
              <a:rPr lang="en-US" dirty="0" smtClean="0"/>
              <a:t>Transforms content to presentation using .NET code</a:t>
            </a:r>
          </a:p>
          <a:p>
            <a:r>
              <a:rPr lang="en-US" dirty="0" smtClean="0"/>
              <a:t>Control</a:t>
            </a:r>
          </a:p>
          <a:p>
            <a:pPr lvl="1"/>
            <a:r>
              <a:rPr lang="en-US" dirty="0" smtClean="0"/>
              <a:t>Generic term for anything we can add to a layout or sublayout</a:t>
            </a:r>
          </a:p>
          <a:p>
            <a:r>
              <a:rPr lang="en-US" dirty="0" smtClean="0"/>
              <a:t>NOTE: </a:t>
            </a:r>
            <a:r>
              <a:rPr lang="en-US" i="1" dirty="0" smtClean="0"/>
              <a:t>As normal in any ASP.NET application, use source control for files!</a:t>
            </a:r>
          </a:p>
        </p:txBody>
      </p:sp>
      <p:sp>
        <p:nvSpPr>
          <p:cNvPr id="2" name="Title 1"/>
          <p:cNvSpPr>
            <a:spLocks noGrp="1"/>
          </p:cNvSpPr>
          <p:nvPr>
            <p:ph type="title" idx="4294967295"/>
          </p:nvPr>
        </p:nvSpPr>
        <p:spPr>
          <a:xfrm>
            <a:off x="0" y="274638"/>
            <a:ext cx="8229600" cy="1143000"/>
          </a:xfrm>
        </p:spPr>
        <p:txBody>
          <a:bodyPr>
            <a:normAutofit/>
          </a:bodyPr>
          <a:lstStyle/>
          <a:p>
            <a:r>
              <a:rPr lang="en-US" dirty="0" smtClean="0"/>
              <a:t>Presentation Component Terminology</a:t>
            </a:r>
            <a:endParaRPr lang="en-US" dirty="0"/>
          </a:p>
        </p:txBody>
      </p:sp>
    </p:spTree>
    <p:extLst>
      <p:ext uri="{BB962C8B-B14F-4D97-AF65-F5344CB8AC3E}">
        <p14:creationId xmlns:p14="http://schemas.microsoft.com/office/powerpoint/2010/main" val="28590861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0" y="1600200"/>
            <a:ext cx="8229600" cy="4525963"/>
          </a:xfrm>
        </p:spPr>
        <p:txBody>
          <a:bodyPr>
            <a:normAutofit fontScale="92500"/>
          </a:bodyPr>
          <a:lstStyle/>
          <a:p>
            <a:r>
              <a:rPr lang="en-US" dirty="0" smtClean="0"/>
              <a:t>Device</a:t>
            </a:r>
            <a:endParaRPr lang="en-US" dirty="0" smtClean="0">
              <a:solidFill>
                <a:schemeClr val="tx2">
                  <a:lumMod val="60000"/>
                  <a:lumOff val="40000"/>
                </a:schemeClr>
              </a:solidFill>
            </a:endParaRPr>
          </a:p>
          <a:p>
            <a:pPr lvl="1"/>
            <a:r>
              <a:rPr lang="en-US" dirty="0" smtClean="0"/>
              <a:t>A logical entity that may send HTTP requests to the site</a:t>
            </a:r>
          </a:p>
          <a:p>
            <a:pPr lvl="1"/>
            <a:r>
              <a:rPr lang="en-US" dirty="0" smtClean="0"/>
              <a:t>For example:</a:t>
            </a:r>
          </a:p>
          <a:p>
            <a:pPr lvl="2"/>
            <a:r>
              <a:rPr lang="en-US" dirty="0" smtClean="0"/>
              <a:t>A Web browser like Internet Explorer, Firefox, or Safari</a:t>
            </a:r>
          </a:p>
          <a:p>
            <a:pPr lvl="2"/>
            <a:r>
              <a:rPr lang="en-US" dirty="0" smtClean="0"/>
              <a:t>A printer (or a Web browser preparing to send a page to a printer)</a:t>
            </a:r>
          </a:p>
          <a:p>
            <a:pPr lvl="2"/>
            <a:r>
              <a:rPr lang="en-US" dirty="0" smtClean="0"/>
              <a:t>A mobile device</a:t>
            </a:r>
          </a:p>
          <a:p>
            <a:pPr lvl="2"/>
            <a:r>
              <a:rPr lang="en-US" dirty="0" smtClean="0"/>
              <a:t>An RSS reader</a:t>
            </a:r>
          </a:p>
          <a:p>
            <a:pPr lvl="1"/>
            <a:r>
              <a:rPr lang="en-US" dirty="0" smtClean="0"/>
              <a:t>Used to differentiate how to format the page for a given item</a:t>
            </a:r>
          </a:p>
          <a:p>
            <a:pPr lvl="2"/>
            <a:r>
              <a:rPr lang="en-US" dirty="0" smtClean="0"/>
              <a:t>Developers may choose different layouts and sublayouts for each device</a:t>
            </a:r>
          </a:p>
          <a:p>
            <a:pPr lvl="1"/>
            <a:r>
              <a:rPr lang="en-US" dirty="0" smtClean="0"/>
              <a:t>Sitecore detects the device using either:</a:t>
            </a:r>
          </a:p>
          <a:p>
            <a:pPr lvl="2"/>
            <a:r>
              <a:rPr lang="en-US" dirty="0" smtClean="0"/>
              <a:t>Query strings</a:t>
            </a:r>
          </a:p>
          <a:p>
            <a:pPr lvl="2"/>
            <a:r>
              <a:rPr lang="en-US" dirty="0" smtClean="0"/>
              <a:t>Known browser agent strings</a:t>
            </a:r>
          </a:p>
          <a:p>
            <a:pPr lvl="2"/>
            <a:r>
              <a:rPr lang="en-US" dirty="0" smtClean="0"/>
              <a:t>Custom .NET logic</a:t>
            </a:r>
          </a:p>
          <a:p>
            <a:pPr lvl="2"/>
            <a:r>
              <a:rPr lang="en-US" dirty="0" smtClean="0"/>
              <a:t>Rules Engine</a:t>
            </a:r>
          </a:p>
        </p:txBody>
      </p:sp>
      <p:sp>
        <p:nvSpPr>
          <p:cNvPr id="2" name="Title 1"/>
          <p:cNvSpPr>
            <a:spLocks noGrp="1"/>
          </p:cNvSpPr>
          <p:nvPr>
            <p:ph type="title" idx="4294967295"/>
          </p:nvPr>
        </p:nvSpPr>
        <p:spPr>
          <a:xfrm>
            <a:off x="0" y="274638"/>
            <a:ext cx="8229600" cy="1143000"/>
          </a:xfrm>
        </p:spPr>
        <p:txBody>
          <a:bodyPr>
            <a:normAutofit/>
          </a:bodyPr>
          <a:lstStyle/>
          <a:p>
            <a:r>
              <a:rPr lang="en-US" dirty="0" smtClean="0"/>
              <a:t>Presentation Component Terminology</a:t>
            </a:r>
            <a:endParaRPr lang="en-US" dirty="0"/>
          </a:p>
        </p:txBody>
      </p:sp>
      <p:sp>
        <p:nvSpPr>
          <p:cNvPr id="4" name="TextBox 3"/>
          <p:cNvSpPr txBox="1"/>
          <p:nvPr/>
        </p:nvSpPr>
        <p:spPr>
          <a:xfrm>
            <a:off x="553372" y="6390326"/>
            <a:ext cx="184731" cy="338554"/>
          </a:xfrm>
          <a:prstGeom prst="rect">
            <a:avLst/>
          </a:prstGeom>
          <a:noFill/>
        </p:spPr>
        <p:txBody>
          <a:bodyPr wrap="none" rtlCol="0">
            <a:spAutoFit/>
          </a:bodyPr>
          <a:lstStyle/>
          <a:p>
            <a:pPr fontAlgn="base">
              <a:spcBef>
                <a:spcPct val="0"/>
              </a:spcBef>
              <a:spcAft>
                <a:spcPct val="0"/>
              </a:spcAft>
            </a:pPr>
            <a:endParaRPr lang="en-US" sz="1600" dirty="0">
              <a:solidFill>
                <a:srgbClr val="EF4338">
                  <a:lumMod val="60000"/>
                  <a:lumOff val="40000"/>
                </a:srgbClr>
              </a:solidFill>
            </a:endParaRPr>
          </a:p>
        </p:txBody>
      </p:sp>
      <p:pic>
        <p:nvPicPr>
          <p:cNvPr id="5" name="Picture 1"/>
          <p:cNvPicPr>
            <a:picLocks noChangeAspect="1" noChangeArrowheads="1"/>
          </p:cNvPicPr>
          <p:nvPr/>
        </p:nvPicPr>
        <p:blipFill>
          <a:blip r:embed="rId3" cstate="print"/>
          <a:srcRect/>
          <a:stretch>
            <a:fillRect/>
          </a:stretch>
        </p:blipFill>
        <p:spPr bwMode="auto">
          <a:xfrm>
            <a:off x="6215074" y="4857760"/>
            <a:ext cx="1544258" cy="1687928"/>
          </a:xfrm>
          <a:prstGeom prst="rect">
            <a:avLst/>
          </a:prstGeom>
          <a:noFill/>
          <a:ln w="9525">
            <a:noFill/>
            <a:miter lim="800000"/>
            <a:headEnd/>
            <a:tailEnd/>
          </a:ln>
          <a:effectLst>
            <a:outerShdw blurRad="292100" dist="139700" dir="2700000" algn="ctr" rotWithShape="0">
              <a:srgbClr val="000000">
                <a:alpha val="65000"/>
              </a:srgbClr>
            </a:outerShdw>
          </a:effectLst>
        </p:spPr>
      </p:pic>
      <p:grpSp>
        <p:nvGrpSpPr>
          <p:cNvPr id="6" name="Group 9"/>
          <p:cNvGrpSpPr>
            <a:grpSpLocks/>
          </p:cNvGrpSpPr>
          <p:nvPr/>
        </p:nvGrpSpPr>
        <p:grpSpPr bwMode="auto">
          <a:xfrm>
            <a:off x="7929587" y="4786322"/>
            <a:ext cx="285752" cy="409566"/>
            <a:chOff x="4704" y="1920"/>
            <a:chExt cx="963" cy="1794"/>
          </a:xfrm>
        </p:grpSpPr>
        <p:pic>
          <p:nvPicPr>
            <p:cNvPr id="7" name="Picture 10" descr="3g"/>
            <p:cNvPicPr>
              <a:picLocks noChangeAspect="1" noChangeArrowheads="1"/>
            </p:cNvPicPr>
            <p:nvPr/>
          </p:nvPicPr>
          <p:blipFill>
            <a:blip r:embed="rId4" cstate="print"/>
            <a:srcRect/>
            <a:stretch>
              <a:fillRect/>
            </a:stretch>
          </p:blipFill>
          <p:spPr bwMode="auto">
            <a:xfrm>
              <a:off x="4704" y="1920"/>
              <a:ext cx="963" cy="1794"/>
            </a:xfrm>
            <a:prstGeom prst="rect">
              <a:avLst/>
            </a:prstGeom>
            <a:noFill/>
          </p:spPr>
        </p:pic>
        <p:sp>
          <p:nvSpPr>
            <p:cNvPr id="8" name="Rectangle 11"/>
            <p:cNvSpPr>
              <a:spLocks noChangeArrowheads="1"/>
            </p:cNvSpPr>
            <p:nvPr/>
          </p:nvSpPr>
          <p:spPr bwMode="auto">
            <a:xfrm rot="438486">
              <a:off x="4851" y="2304"/>
              <a:ext cx="624" cy="528"/>
            </a:xfrm>
            <a:prstGeom prst="rect">
              <a:avLst/>
            </a:prstGeom>
            <a:noFill/>
            <a:ln w="38100">
              <a:solidFill>
                <a:srgbClr val="FF9900"/>
              </a:solidFill>
              <a:miter lim="800000"/>
              <a:headEnd/>
              <a:tailEnd/>
            </a:ln>
            <a:effectLst/>
          </p:spPr>
          <p:txBody>
            <a:bodyPr wrap="none" anchor="ctr"/>
            <a:lstStyle/>
            <a:p>
              <a:pPr fontAlgn="base">
                <a:spcBef>
                  <a:spcPct val="0"/>
                </a:spcBef>
                <a:spcAft>
                  <a:spcPct val="0"/>
                </a:spcAft>
              </a:pPr>
              <a:endParaRPr lang="en-US" dirty="0">
                <a:solidFill>
                  <a:srgbClr val="5F5F5F"/>
                </a:solidFill>
              </a:endParaRPr>
            </a:p>
          </p:txBody>
        </p:sp>
      </p:grpSp>
      <p:pic>
        <p:nvPicPr>
          <p:cNvPr id="9" name="Picture 8" descr="homepage"/>
          <p:cNvPicPr>
            <a:picLocks noChangeAspect="1" noChangeArrowheads="1"/>
          </p:cNvPicPr>
          <p:nvPr/>
        </p:nvPicPr>
        <p:blipFill>
          <a:blip r:embed="rId5" cstate="print"/>
          <a:srcRect/>
          <a:stretch>
            <a:fillRect/>
          </a:stretch>
        </p:blipFill>
        <p:spPr bwMode="auto">
          <a:xfrm>
            <a:off x="8072462" y="5286388"/>
            <a:ext cx="879451" cy="1022617"/>
          </a:xfrm>
          <a:prstGeom prst="rect">
            <a:avLst/>
          </a:prstGeom>
          <a:noFill/>
        </p:spPr>
      </p:pic>
      <p:sp>
        <p:nvSpPr>
          <p:cNvPr id="10" name="Line 12"/>
          <p:cNvSpPr>
            <a:spLocks noChangeShapeType="1"/>
          </p:cNvSpPr>
          <p:nvPr/>
        </p:nvSpPr>
        <p:spPr bwMode="auto">
          <a:xfrm flipV="1">
            <a:off x="6929454" y="5500701"/>
            <a:ext cx="1714512" cy="45719"/>
          </a:xfrm>
          <a:prstGeom prst="line">
            <a:avLst/>
          </a:prstGeom>
          <a:noFill/>
          <a:ln w="28575">
            <a:solidFill>
              <a:srgbClr val="FFCC66"/>
            </a:solidFill>
            <a:round/>
            <a:headEnd/>
            <a:tailEnd type="triangle" w="lg" len="lg"/>
          </a:ln>
          <a:effectLst/>
        </p:spPr>
        <p:txBody>
          <a:bodyPr wrap="none" lIns="90000" tIns="46800" rIns="90000" bIns="46800" anchor="ctr"/>
          <a:lstStyle/>
          <a:p>
            <a:pPr fontAlgn="base">
              <a:spcBef>
                <a:spcPct val="0"/>
              </a:spcBef>
              <a:spcAft>
                <a:spcPct val="0"/>
              </a:spcAft>
            </a:pPr>
            <a:endParaRPr lang="en-US" dirty="0">
              <a:solidFill>
                <a:srgbClr val="5F5F5F"/>
              </a:solidFill>
            </a:endParaRPr>
          </a:p>
        </p:txBody>
      </p:sp>
      <p:sp>
        <p:nvSpPr>
          <p:cNvPr id="11" name="Line 13"/>
          <p:cNvSpPr>
            <a:spLocks noChangeShapeType="1"/>
          </p:cNvSpPr>
          <p:nvPr/>
        </p:nvSpPr>
        <p:spPr bwMode="auto">
          <a:xfrm flipV="1">
            <a:off x="6929454" y="4929196"/>
            <a:ext cx="1000132" cy="500067"/>
          </a:xfrm>
          <a:prstGeom prst="line">
            <a:avLst/>
          </a:prstGeom>
          <a:noFill/>
          <a:ln w="28575">
            <a:solidFill>
              <a:srgbClr val="FFCC66"/>
            </a:solidFill>
            <a:round/>
            <a:headEnd/>
            <a:tailEnd type="triangle" w="lg" len="lg"/>
          </a:ln>
          <a:effectLst/>
        </p:spPr>
        <p:txBody>
          <a:bodyPr wrap="none" lIns="90000" tIns="46800" rIns="90000" bIns="46800" anchor="ctr"/>
          <a:lstStyle/>
          <a:p>
            <a:pPr fontAlgn="base">
              <a:spcBef>
                <a:spcPct val="0"/>
              </a:spcBef>
              <a:spcAft>
                <a:spcPct val="0"/>
              </a:spcAft>
            </a:pPr>
            <a:endParaRPr lang="en-US" dirty="0">
              <a:solidFill>
                <a:srgbClr val="5F5F5F"/>
              </a:solidFill>
            </a:endParaRPr>
          </a:p>
        </p:txBody>
      </p:sp>
    </p:spTree>
    <p:extLst>
      <p:ext uri="{BB962C8B-B14F-4D97-AF65-F5344CB8AC3E}">
        <p14:creationId xmlns:p14="http://schemas.microsoft.com/office/powerpoint/2010/main" val="30814316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4294967295"/>
          </p:nvPr>
        </p:nvSpPr>
        <p:spPr>
          <a:xfrm>
            <a:off x="5468938" y="1214438"/>
            <a:ext cx="3675062" cy="5357812"/>
          </a:xfrm>
        </p:spPr>
        <p:txBody>
          <a:bodyPr>
            <a:normAutofit/>
          </a:bodyPr>
          <a:lstStyle/>
          <a:p>
            <a:pPr lvl="0"/>
            <a:r>
              <a:rPr lang="en-US" dirty="0" smtClean="0"/>
              <a:t>Default Values</a:t>
            </a:r>
          </a:p>
          <a:p>
            <a:pPr lvl="1"/>
            <a:r>
              <a:rPr lang="en-US" dirty="0" smtClean="0"/>
              <a:t>Static</a:t>
            </a:r>
          </a:p>
          <a:p>
            <a:pPr lvl="1"/>
            <a:r>
              <a:rPr lang="en-US" dirty="0" smtClean="0"/>
              <a:t>Dynamic – e.g., $name</a:t>
            </a:r>
          </a:p>
          <a:p>
            <a:pPr lvl="0"/>
            <a:r>
              <a:rPr lang="en-US" dirty="0" smtClean="0"/>
              <a:t>Insert Options</a:t>
            </a:r>
          </a:p>
          <a:p>
            <a:pPr lvl="1"/>
            <a:r>
              <a:rPr lang="en-US" dirty="0" smtClean="0"/>
              <a:t>Allows a business user to create new content</a:t>
            </a:r>
          </a:p>
          <a:p>
            <a:pPr lvl="1"/>
            <a:endParaRPr lang="en-US" dirty="0" smtClean="0"/>
          </a:p>
          <a:p>
            <a:pPr lvl="0"/>
            <a:r>
              <a:rPr lang="en-US" dirty="0" smtClean="0"/>
              <a:t>Presentation Layout Details </a:t>
            </a:r>
          </a:p>
          <a:p>
            <a:pPr lvl="1"/>
            <a:r>
              <a:rPr lang="en-US" dirty="0" smtClean="0"/>
              <a:t>This is a Recommended Best Practice!</a:t>
            </a:r>
          </a:p>
          <a:p>
            <a:pPr lvl="1"/>
            <a:endParaRPr lang="en-US" dirty="0" smtClean="0"/>
          </a:p>
          <a:p>
            <a:pPr lvl="0"/>
            <a:r>
              <a:rPr lang="en-US" dirty="0" smtClean="0"/>
              <a:t>Workflow</a:t>
            </a:r>
          </a:p>
          <a:p>
            <a:pPr lvl="1"/>
            <a:endParaRPr lang="en-US" dirty="0" smtClean="0"/>
          </a:p>
          <a:p>
            <a:pPr lvl="1"/>
            <a:endParaRPr lang="en-US" dirty="0" smtClean="0"/>
          </a:p>
        </p:txBody>
      </p:sp>
      <p:sp>
        <p:nvSpPr>
          <p:cNvPr id="2" name="Title 1"/>
          <p:cNvSpPr>
            <a:spLocks noGrp="1"/>
          </p:cNvSpPr>
          <p:nvPr>
            <p:ph type="title" idx="4294967295"/>
          </p:nvPr>
        </p:nvSpPr>
        <p:spPr>
          <a:xfrm>
            <a:off x="0" y="274638"/>
            <a:ext cx="8229600" cy="1143000"/>
          </a:xfrm>
        </p:spPr>
        <p:txBody>
          <a:bodyPr/>
          <a:lstStyle/>
          <a:p>
            <a:r>
              <a:rPr lang="en-US" dirty="0" smtClean="0"/>
              <a:t>Template Standard Values</a:t>
            </a:r>
          </a:p>
        </p:txBody>
      </p:sp>
      <p:sp>
        <p:nvSpPr>
          <p:cNvPr id="4" name="TextBox 3"/>
          <p:cNvSpPr txBox="1"/>
          <p:nvPr/>
        </p:nvSpPr>
        <p:spPr>
          <a:xfrm>
            <a:off x="553372" y="6390326"/>
            <a:ext cx="300082" cy="338554"/>
          </a:xfrm>
          <a:prstGeom prst="rect">
            <a:avLst/>
          </a:prstGeom>
          <a:noFill/>
        </p:spPr>
        <p:txBody>
          <a:bodyPr wrap="none" rtlCol="0">
            <a:spAutoFit/>
          </a:bodyPr>
          <a:lstStyle/>
          <a:p>
            <a:pPr fontAlgn="base">
              <a:spcBef>
                <a:spcPct val="0"/>
              </a:spcBef>
              <a:spcAft>
                <a:spcPct val="0"/>
              </a:spcAft>
            </a:pPr>
            <a:r>
              <a:rPr lang="en-US" sz="1600" dirty="0" smtClean="0">
                <a:solidFill>
                  <a:srgbClr val="EF4338">
                    <a:lumMod val="60000"/>
                    <a:lumOff val="40000"/>
                  </a:srgbClr>
                </a:solidFill>
              </a:rPr>
              <a:t>  </a:t>
            </a:r>
            <a:endParaRPr lang="en-US" sz="1600" dirty="0">
              <a:solidFill>
                <a:srgbClr val="EF4338">
                  <a:lumMod val="60000"/>
                  <a:lumOff val="40000"/>
                </a:srgbClr>
              </a:solidFill>
            </a:endParaRPr>
          </a:p>
        </p:txBody>
      </p:sp>
      <p:graphicFrame>
        <p:nvGraphicFramePr>
          <p:cNvPr id="5" name="Diagram 4"/>
          <p:cNvGraphicFramePr/>
          <p:nvPr>
            <p:extLst>
              <p:ext uri="{D42A27DB-BD31-4B8C-83A1-F6EECF244321}">
                <p14:modId xmlns:p14="http://schemas.microsoft.com/office/powerpoint/2010/main" val="1726468078"/>
              </p:ext>
            </p:extLst>
          </p:nvPr>
        </p:nvGraphicFramePr>
        <p:xfrm>
          <a:off x="-2286048" y="1071522"/>
          <a:ext cx="7500990" cy="5786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7954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Autofit/>
          </a:bodyPr>
          <a:lstStyle/>
          <a:p>
            <a:pPr marL="0" indent="0"/>
            <a:r>
              <a:rPr lang="da-DK" sz="1800" dirty="0" err="1" smtClean="0"/>
              <a:t>Founded</a:t>
            </a:r>
            <a:r>
              <a:rPr lang="da-DK" sz="1800" dirty="0" smtClean="0"/>
              <a:t> in 2001 with HQ in Copenhagen, Denmark</a:t>
            </a:r>
            <a:endParaRPr lang="en-US" sz="1800" dirty="0"/>
          </a:p>
        </p:txBody>
      </p:sp>
      <p:sp>
        <p:nvSpPr>
          <p:cNvPr id="3" name="Content Placeholder 2"/>
          <p:cNvSpPr>
            <a:spLocks noGrp="1"/>
          </p:cNvSpPr>
          <p:nvPr>
            <p:ph sz="quarter" idx="14"/>
          </p:nvPr>
        </p:nvSpPr>
        <p:spPr>
          <a:xfrm>
            <a:off x="5435600" y="2924944"/>
            <a:ext cx="3096840" cy="504057"/>
          </a:xfrm>
        </p:spPr>
        <p:txBody>
          <a:bodyPr>
            <a:noAutofit/>
          </a:bodyPr>
          <a:lstStyle/>
          <a:p>
            <a:pPr marL="0" indent="0"/>
            <a:r>
              <a:rPr lang="da-DK" sz="1800" dirty="0" smtClean="0">
                <a:solidFill>
                  <a:schemeClr val="tx1"/>
                </a:solidFill>
              </a:rPr>
              <a:t>450+ Employees across 16 countries – Including China</a:t>
            </a:r>
            <a:endParaRPr lang="en-US" sz="1800" dirty="0">
              <a:solidFill>
                <a:schemeClr val="tx1"/>
              </a:solidFill>
            </a:endParaRPr>
          </a:p>
        </p:txBody>
      </p:sp>
      <p:sp>
        <p:nvSpPr>
          <p:cNvPr id="4" name="Content Placeholder 3"/>
          <p:cNvSpPr>
            <a:spLocks noGrp="1"/>
          </p:cNvSpPr>
          <p:nvPr>
            <p:ph sz="quarter" idx="15"/>
          </p:nvPr>
        </p:nvSpPr>
        <p:spPr>
          <a:xfrm>
            <a:off x="5436096" y="3861048"/>
            <a:ext cx="2952824" cy="2082552"/>
          </a:xfrm>
        </p:spPr>
        <p:txBody>
          <a:bodyPr>
            <a:noAutofit/>
          </a:bodyPr>
          <a:lstStyle/>
          <a:p>
            <a:pPr marL="0" indent="0"/>
            <a:r>
              <a:rPr lang="da-DK" sz="1800" dirty="0" smtClean="0">
                <a:solidFill>
                  <a:schemeClr val="bg2">
                    <a:lumMod val="90000"/>
                  </a:schemeClr>
                </a:solidFill>
              </a:rPr>
              <a:t>3000</a:t>
            </a:r>
            <a:r>
              <a:rPr lang="da-DK" sz="1800" dirty="0">
                <a:solidFill>
                  <a:schemeClr val="bg2">
                    <a:lumMod val="90000"/>
                  </a:schemeClr>
                </a:solidFill>
              </a:rPr>
              <a:t>+ Customers, 5000+ Certified Developers powering over 40,000 websites</a:t>
            </a:r>
            <a:endParaRPr lang="en-US" sz="1800" dirty="0">
              <a:solidFill>
                <a:schemeClr val="bg2">
                  <a:lumMod val="90000"/>
                </a:schemeClr>
              </a:solidFill>
            </a:endParaRPr>
          </a:p>
          <a:p>
            <a:pPr marL="0" indent="0"/>
            <a:endParaRPr lang="en-US" sz="1800" dirty="0"/>
          </a:p>
        </p:txBody>
      </p:sp>
      <p:sp>
        <p:nvSpPr>
          <p:cNvPr id="5" name="Content Placeholder 4"/>
          <p:cNvSpPr>
            <a:spLocks noGrp="1"/>
          </p:cNvSpPr>
          <p:nvPr>
            <p:ph sz="quarter" idx="16"/>
          </p:nvPr>
        </p:nvSpPr>
        <p:spPr>
          <a:xfrm>
            <a:off x="611560" y="332656"/>
            <a:ext cx="3456384" cy="648072"/>
          </a:xfrm>
        </p:spPr>
        <p:txBody>
          <a:bodyPr>
            <a:normAutofit fontScale="77500" lnSpcReduction="20000"/>
          </a:bodyPr>
          <a:lstStyle/>
          <a:p>
            <a:r>
              <a:rPr lang="da-DK" dirty="0" smtClean="0"/>
              <a:t>Sitecore Company</a:t>
            </a:r>
            <a:endParaRPr lang="en-US" dirty="0"/>
          </a:p>
        </p:txBody>
      </p:sp>
      <p:sp>
        <p:nvSpPr>
          <p:cNvPr id="6" name="Content Placeholder 5"/>
          <p:cNvSpPr>
            <a:spLocks noGrp="1"/>
          </p:cNvSpPr>
          <p:nvPr>
            <p:ph sz="quarter" idx="17"/>
          </p:nvPr>
        </p:nvSpPr>
        <p:spPr/>
        <p:txBody>
          <a:bodyPr/>
          <a:lstStyle/>
          <a:p>
            <a:r>
              <a:rPr lang="da-DK" dirty="0" smtClean="0"/>
              <a:t>Snapshot</a:t>
            </a:r>
            <a:endParaRPr lang="en-US" dirty="0"/>
          </a:p>
        </p:txBody>
      </p:sp>
      <p:sp>
        <p:nvSpPr>
          <p:cNvPr id="7" name="Oval 6"/>
          <p:cNvSpPr/>
          <p:nvPr/>
        </p:nvSpPr>
        <p:spPr>
          <a:xfrm>
            <a:off x="4760913" y="300794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8" name="Text Box 12"/>
          <p:cNvSpPr txBox="1">
            <a:spLocks noChangeArrowheads="1"/>
          </p:cNvSpPr>
          <p:nvPr/>
        </p:nvSpPr>
        <p:spPr bwMode="auto">
          <a:xfrm>
            <a:off x="4814689" y="278092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smtClean="0">
                <a:solidFill>
                  <a:prstClr val="white"/>
                </a:solidFill>
                <a:latin typeface="MetaPlusBook" pitchFamily="2" charset="0"/>
              </a:rPr>
              <a:t>2</a:t>
            </a:r>
            <a:endParaRPr lang="en-GB" sz="4800" baseline="-25000" dirty="0">
              <a:solidFill>
                <a:prstClr val="white"/>
              </a:solidFill>
              <a:latin typeface="MetaPlusBook" pitchFamily="2" charset="0"/>
            </a:endParaRPr>
          </a:p>
        </p:txBody>
      </p:sp>
    </p:spTree>
    <p:extLst>
      <p:ext uri="{BB962C8B-B14F-4D97-AF65-F5344CB8AC3E}">
        <p14:creationId xmlns:p14="http://schemas.microsoft.com/office/powerpoint/2010/main" val="206131211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2187" y="188640"/>
            <a:ext cx="7125891" cy="5826621"/>
          </a:xfrm>
          <a:prstGeom prst="rect">
            <a:avLst/>
          </a:prstGeom>
          <a:noFill/>
          <a:ln>
            <a:noFill/>
          </a:ln>
          <a:effectLst/>
          <a:extLst>
            <a:ext uri="{909E8E84-426E-40DD-AFC4-6F175D3DCCD1}">
              <a14:hiddenFill xmlns:a14="http://schemas.microsoft.com/office/drawing/2010/main">
                <a:blipFill dpi="0" rotWithShape="0">
                  <a:blip/>
                  <a:srcRect/>
                  <a:tile tx="0" ty="0" sx="100000" sy="100000" flip="none" algn="tl"/>
                </a:blip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18275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oup 128"/>
          <p:cNvGraphicFramePr>
            <a:graphicFrameLocks/>
          </p:cNvGraphicFramePr>
          <p:nvPr>
            <p:extLst>
              <p:ext uri="{D42A27DB-BD31-4B8C-83A1-F6EECF244321}">
                <p14:modId xmlns:p14="http://schemas.microsoft.com/office/powerpoint/2010/main" val="2445774763"/>
              </p:ext>
            </p:extLst>
          </p:nvPr>
        </p:nvGraphicFramePr>
        <p:xfrm>
          <a:off x="539750" y="1052737"/>
          <a:ext cx="8064500" cy="4386720"/>
        </p:xfrm>
        <a:graphic>
          <a:graphicData uri="http://schemas.openxmlformats.org/drawingml/2006/table">
            <a:tbl>
              <a:tblPr/>
              <a:tblGrid>
                <a:gridCol w="2089150"/>
                <a:gridCol w="4689475"/>
                <a:gridCol w="1285875"/>
              </a:tblGrid>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1" i="0" u="none" strike="noStrike" cap="none" normalizeH="0" baseline="0" dirty="0" smtClean="0">
                          <a:ln>
                            <a:noFill/>
                          </a:ln>
                          <a:solidFill>
                            <a:schemeClr val="tx1"/>
                          </a:solidFill>
                          <a:effectLst/>
                          <a:latin typeface="Arial" charset="0"/>
                        </a:rPr>
                        <a:t>Technology</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1" i="0" u="none" strike="noStrike" cap="none" normalizeH="0" baseline="0" dirty="0" smtClean="0">
                          <a:ln>
                            <a:noFill/>
                          </a:ln>
                          <a:solidFill>
                            <a:schemeClr val="tx1"/>
                          </a:solidFill>
                          <a:effectLst/>
                          <a:latin typeface="Arial" charset="0"/>
                        </a:rPr>
                        <a:t>Description</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1" i="0" u="none" strike="noStrike" cap="none" normalizeH="0" baseline="0" dirty="0" smtClean="0">
                          <a:ln>
                            <a:noFill/>
                          </a:ln>
                          <a:solidFill>
                            <a:schemeClr val="tx1"/>
                          </a:solidFill>
                          <a:effectLst/>
                          <a:latin typeface="Arial" charset="0"/>
                        </a:rPr>
                        <a:t>Check</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.NET</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Microsoft .NET Framework</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Arial" charset="0"/>
                          <a:sym typeface="Wingdings" pitchFamily="2" charset="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Web Services</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XML, SOAP (Simple Object Access Protocol)</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Arial" charset="0"/>
                          <a:sym typeface="Wingdings" pitchFamily="2" charset="2"/>
                        </a:rPr>
                        <a:t></a:t>
                      </a:r>
                      <a:endParaRPr kumimoji="0" lang="en-GB" sz="1600" b="0" i="0" u="none" strike="noStrike" cap="none" normalizeH="0" baseline="0" dirty="0" smtClean="0">
                        <a:ln>
                          <a:noFill/>
                        </a:ln>
                        <a:solidFill>
                          <a:srgbClr val="EE3124"/>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ASP .NET 2.0</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Better, faster, more stable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Arial" charset="0"/>
                          <a:sym typeface="Wingdings" pitchFamily="2" charset="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XML</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eXtensible Mark-up Language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Arial" charset="0"/>
                          <a:sym typeface="Wingdings" pitchFamily="2" charset="2"/>
                        </a:rPr>
                        <a:t></a:t>
                      </a:r>
                      <a:endParaRPr kumimoji="0" lang="en-GB" sz="1600" b="0" i="0" u="none" strike="noStrike" cap="none" normalizeH="0" baseline="0" dirty="0" smtClean="0">
                        <a:ln>
                          <a:noFill/>
                        </a:ln>
                        <a:solidFill>
                          <a:srgbClr val="EE3124"/>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XAML</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eXtensible Application Markup Language (XAML)</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Arial" charset="0"/>
                          <a:sym typeface="Wingdings" pitchFamily="2" charset="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XSLT, XPath</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XML Transitions</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Arial" charset="0"/>
                          <a:sym typeface="Wingdings" pitchFamily="2" charset="2"/>
                        </a:rPr>
                        <a:t></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SOAP</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Object interoperability</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Arial" charset="0"/>
                          <a:sym typeface="Wingdings" pitchFamily="2" charset="2"/>
                        </a:rPr>
                        <a:t></a:t>
                      </a:r>
                      <a:endParaRPr kumimoji="0" lang="en-GB" sz="1600" b="0" i="0" u="none" strike="noStrike" cap="none" normalizeH="0" baseline="0" dirty="0" smtClean="0">
                        <a:ln>
                          <a:noFill/>
                        </a:ln>
                        <a:solidFill>
                          <a:srgbClr val="EE3124"/>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UTF-8</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W3C I18N - Internationalisation</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Arial" charset="0"/>
                          <a:sym typeface="Wingdings" pitchFamily="2" charset="2"/>
                        </a:rPr>
                        <a:t></a:t>
                      </a:r>
                      <a:endParaRPr kumimoji="0" lang="en-GB" sz="1600" b="0" i="0" u="none" strike="noStrike" cap="none" normalizeH="0" baseline="0" dirty="0" smtClean="0">
                        <a:ln>
                          <a:noFill/>
                        </a:ln>
                        <a:solidFill>
                          <a:srgbClr val="EE3124"/>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Devices</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W3C device independence working group</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Arial" charset="0"/>
                          <a:sym typeface="Wingdings" pitchFamily="2" charset="2"/>
                        </a:rPr>
                        <a:t></a:t>
                      </a:r>
                      <a:endParaRPr kumimoji="0" lang="en-GB" sz="1600" b="0" i="0" u="none" strike="noStrike" cap="none" normalizeH="0" baseline="0" dirty="0" smtClean="0">
                        <a:ln>
                          <a:noFill/>
                        </a:ln>
                        <a:solidFill>
                          <a:srgbClr val="EE3124"/>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W3C/WAI</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WCAG, ATAG Accessibility standards</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Arial" charset="0"/>
                          <a:sym typeface="Wingdings" pitchFamily="2" charset="2"/>
                        </a:rPr>
                        <a:t></a:t>
                      </a:r>
                      <a:endParaRPr kumimoji="0" lang="en-GB" sz="1600" b="0" i="0" u="none" strike="noStrike" cap="none" normalizeH="0" baseline="0" dirty="0" smtClean="0">
                        <a:ln>
                          <a:noFill/>
                        </a:ln>
                        <a:solidFill>
                          <a:srgbClr val="EE3124"/>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AJAX</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Asynchronous JavaScript and XML</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Arial" charset="0"/>
                          <a:sym typeface="Wingdings" pitchFamily="2" charset="2"/>
                        </a:rPr>
                        <a:t></a:t>
                      </a:r>
                      <a:endParaRPr kumimoji="0" lang="en-GB" sz="1600" b="0" i="0" u="none" strike="noStrike" cap="none" normalizeH="0" baseline="0" dirty="0" smtClean="0">
                        <a:ln>
                          <a:noFill/>
                        </a:ln>
                        <a:solidFill>
                          <a:srgbClr val="EE3124"/>
                        </a:solidFill>
                        <a:effectLst/>
                        <a:latin typeface="Arial"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6954">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RSS</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chemeClr val="tx1"/>
                          </a:solidFill>
                          <a:effectLst/>
                          <a:latin typeface="Arial" charset="0"/>
                        </a:rPr>
                        <a:t>Really Simple Syndication</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50000"/>
                        </a:spcBef>
                        <a:spcAft>
                          <a:spcPct val="0"/>
                        </a:spcAft>
                        <a:buClr>
                          <a:srgbClr val="EF4338"/>
                        </a:buClr>
                        <a:buSzPct val="120000"/>
                        <a:buFontTx/>
                        <a:buNone/>
                        <a:tabLst/>
                      </a:pPr>
                      <a:r>
                        <a:rPr kumimoji="0" lang="en-GB" sz="1600" b="0" i="0" u="none" strike="noStrike" cap="none" normalizeH="0" baseline="0" dirty="0" smtClean="0">
                          <a:ln>
                            <a:noFill/>
                          </a:ln>
                          <a:solidFill>
                            <a:srgbClr val="EE3124"/>
                          </a:solidFill>
                          <a:effectLst/>
                          <a:latin typeface="Wingdings" pitchFamily="2" charset="2"/>
                          <a:sym typeface="Wingdings" pitchFamily="2" charset="2"/>
                        </a:rPr>
                        <a:t>ü</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 name="Rectangle 2">
            <a:hlinkClick r:id="rId3" action="ppaction://hlinkpres?slideindex=1&amp;slidetitle=Content Management Systems"/>
          </p:cNvPr>
          <p:cNvSpPr>
            <a:spLocks noChangeArrowheads="1"/>
          </p:cNvSpPr>
          <p:nvPr/>
        </p:nvSpPr>
        <p:spPr bwMode="auto">
          <a:xfrm>
            <a:off x="0" y="0"/>
            <a:ext cx="9144000" cy="642918"/>
          </a:xfrm>
          <a:prstGeom prst="rect">
            <a:avLst/>
          </a:prstGeom>
          <a:solidFill>
            <a:srgbClr val="EE3124"/>
          </a:solidFill>
          <a:ln w="9525" algn="ctr">
            <a:noFill/>
            <a:miter lim="800000"/>
            <a:headEnd/>
            <a:tailEnd/>
          </a:ln>
        </p:spPr>
        <p:txBody>
          <a:bodyPr wrap="none" lIns="90000" tIns="46800" rIns="90000" bIns="46800" anchor="ctr"/>
          <a:lstStyle/>
          <a:p>
            <a:pPr marL="182880" lvl="0">
              <a:defRPr/>
            </a:pPr>
            <a:r>
              <a:rPr lang="en-US" sz="2400" kern="0" dirty="0" smtClean="0">
                <a:solidFill>
                  <a:schemeClr val="bg1"/>
                </a:solidFill>
                <a:effectLst>
                  <a:outerShdw blurRad="38100" dist="38100" dir="2700000" algn="tl">
                    <a:srgbClr val="000000">
                      <a:alpha val="43137"/>
                    </a:srgbClr>
                  </a:outerShdw>
                </a:effectLst>
                <a:latin typeface="+mj-lt"/>
                <a:cs typeface="Calibri" pitchFamily="34" charset="0"/>
              </a:rPr>
              <a:t>Technology Checklist</a:t>
            </a:r>
          </a:p>
        </p:txBody>
      </p:sp>
      <p:sp>
        <p:nvSpPr>
          <p:cNvPr id="4" name="Rectangle 22"/>
          <p:cNvSpPr>
            <a:spLocks noChangeArrowheads="1"/>
          </p:cNvSpPr>
          <p:nvPr/>
        </p:nvSpPr>
        <p:spPr bwMode="auto">
          <a:xfrm>
            <a:off x="0" y="620688"/>
            <a:ext cx="9144000" cy="45720"/>
          </a:xfrm>
          <a:prstGeom prst="rect">
            <a:avLst/>
          </a:prstGeom>
          <a:solidFill>
            <a:schemeClr val="tx1">
              <a:lumMod val="40000"/>
              <a:lumOff val="60000"/>
            </a:schemeClr>
          </a:solidFill>
          <a:ln w="9525">
            <a:noFill/>
            <a:miter lim="800000"/>
            <a:headEnd/>
            <a:tailEnd/>
          </a:ln>
        </p:spPr>
        <p:txBody>
          <a:bodyPr lIns="91429" tIns="45714" rIns="91429" bIns="45714"/>
          <a:lstStyle/>
          <a:p>
            <a:pPr marL="285750" indent="-285750">
              <a:lnSpc>
                <a:spcPct val="140000"/>
              </a:lnSpc>
              <a:spcBef>
                <a:spcPct val="20000"/>
              </a:spcBef>
              <a:buClr>
                <a:schemeClr val="accent1"/>
              </a:buClr>
              <a:buFont typeface="Wingdings" pitchFamily="2" charset="2"/>
              <a:buNone/>
            </a:pPr>
            <a:r>
              <a:rPr lang="en-US" sz="1400" dirty="0">
                <a:solidFill>
                  <a:schemeClr val="bg1"/>
                </a:solidFill>
              </a:rPr>
              <a:t>   </a:t>
            </a:r>
            <a:endParaRPr lang="en-GB" sz="1400" b="1" dirty="0">
              <a:solidFill>
                <a:schemeClr val="bg1"/>
              </a:solidFill>
            </a:endParaRPr>
          </a:p>
        </p:txBody>
      </p:sp>
    </p:spTree>
    <p:extLst>
      <p:ext uri="{BB962C8B-B14F-4D97-AF65-F5344CB8AC3E}">
        <p14:creationId xmlns:p14="http://schemas.microsoft.com/office/powerpoint/2010/main" val="3733777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762000" y="1295400"/>
            <a:ext cx="7696200" cy="5029200"/>
          </a:xfrm>
          <a:prstGeom prst="rect">
            <a:avLst/>
          </a:prstGeom>
        </p:spPr>
      </p:pic>
    </p:spTree>
    <p:extLst>
      <p:ext uri="{BB962C8B-B14F-4D97-AF65-F5344CB8AC3E}">
        <p14:creationId xmlns:p14="http://schemas.microsoft.com/office/powerpoint/2010/main" val="1079343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0" name="Picture 6"/>
          <p:cNvPicPr>
            <a:picLocks noChangeAspect="1" noChangeArrowheads="1"/>
          </p:cNvPicPr>
          <p:nvPr/>
        </p:nvPicPr>
        <p:blipFill>
          <a:blip r:embed="rId3" cstate="print"/>
          <a:srcRect/>
          <a:stretch>
            <a:fillRect/>
          </a:stretch>
        </p:blipFill>
        <p:spPr bwMode="auto">
          <a:xfrm>
            <a:off x="604878" y="1176366"/>
            <a:ext cx="7929522" cy="5453034"/>
          </a:xfrm>
          <a:prstGeom prst="rect">
            <a:avLst/>
          </a:prstGeom>
          <a:noFill/>
          <a:ln w="9525">
            <a:noFill/>
            <a:miter lim="800000"/>
            <a:headEnd/>
            <a:tailEnd/>
          </a:ln>
          <a:effectLst/>
        </p:spPr>
      </p:pic>
      <p:sp>
        <p:nvSpPr>
          <p:cNvPr id="5" name="Title 1"/>
          <p:cNvSpPr txBox="1">
            <a:spLocks/>
          </p:cNvSpPr>
          <p:nvPr/>
        </p:nvSpPr>
        <p:spPr bwMode="auto">
          <a:xfrm>
            <a:off x="609600" y="533400"/>
            <a:ext cx="6840537" cy="5762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algn="l" rtl="0" eaLnBrk="0" fontAlgn="base" hangingPunct="0">
              <a:spcBef>
                <a:spcPct val="0"/>
              </a:spcBef>
              <a:spcAft>
                <a:spcPct val="0"/>
              </a:spcAft>
              <a:defRPr/>
            </a:pPr>
            <a:r>
              <a:rPr lang="en-US" sz="2400" spc="-150" dirty="0">
                <a:solidFill>
                  <a:srgbClr val="EF4338"/>
                </a:solidFill>
                <a:latin typeface="Arial Black" pitchFamily="34" charset="0"/>
                <a:ea typeface="+mn-ea"/>
                <a:cs typeface="+mn-cs"/>
              </a:rPr>
              <a:t>Multi-Server</a:t>
            </a:r>
          </a:p>
        </p:txBody>
      </p:sp>
      <p:sp>
        <p:nvSpPr>
          <p:cNvPr id="24" name="TextBox 23"/>
          <p:cNvSpPr txBox="1"/>
          <p:nvPr/>
        </p:nvSpPr>
        <p:spPr>
          <a:xfrm>
            <a:off x="1295400" y="1219200"/>
            <a:ext cx="830677" cy="246221"/>
          </a:xfrm>
          <a:prstGeom prst="rect">
            <a:avLst/>
          </a:prstGeom>
          <a:noFill/>
        </p:spPr>
        <p:txBody>
          <a:bodyPr wrap="none" rtlCol="0">
            <a:spAutoFit/>
          </a:bodyPr>
          <a:lstStyle/>
          <a:p>
            <a:pPr algn="l"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Developers</a:t>
            </a:r>
          </a:p>
        </p:txBody>
      </p:sp>
      <p:sp>
        <p:nvSpPr>
          <p:cNvPr id="26" name="TextBox 25"/>
          <p:cNvSpPr txBox="1"/>
          <p:nvPr/>
        </p:nvSpPr>
        <p:spPr>
          <a:xfrm>
            <a:off x="1905000" y="990600"/>
            <a:ext cx="1497526" cy="253916"/>
          </a:xfrm>
          <a:prstGeom prst="rect">
            <a:avLst/>
          </a:prstGeom>
          <a:solidFill>
            <a:schemeClr val="bg1"/>
          </a:solidFill>
          <a:effectLst>
            <a:outerShdw blurRad="292100" dist="139700" dir="2700000" algn="ctr" rotWithShape="0">
              <a:srgbClr val="000000">
                <a:alpha val="65000"/>
              </a:srgbClr>
            </a:outerShdw>
          </a:effectLst>
        </p:spPr>
        <p:txBody>
          <a:bodyPr wrap="square" rtlCol="0">
            <a:spAutoFit/>
          </a:bodyPr>
          <a:lstStyle/>
          <a:p>
            <a:pPr algn="l" rtl="0" fontAlgn="base">
              <a:spcBef>
                <a:spcPct val="0"/>
              </a:spcBef>
              <a:spcAft>
                <a:spcPct val="0"/>
              </a:spcAft>
            </a:pPr>
            <a:r>
              <a:rPr lang="en-US" sz="1050" b="1" kern="1200" dirty="0">
                <a:solidFill>
                  <a:srgbClr val="505050">
                    <a:lumMod val="50000"/>
                  </a:srgbClr>
                </a:solidFill>
                <a:latin typeface="Arial" pitchFamily="34" charset="0"/>
                <a:ea typeface="+mn-ea"/>
                <a:cs typeface="Arial" pitchFamily="34" charset="0"/>
              </a:rPr>
              <a:t>Editing Environment</a:t>
            </a:r>
          </a:p>
        </p:txBody>
      </p:sp>
      <p:sp>
        <p:nvSpPr>
          <p:cNvPr id="29" name="TextBox 28"/>
          <p:cNvSpPr txBox="1"/>
          <p:nvPr/>
        </p:nvSpPr>
        <p:spPr>
          <a:xfrm>
            <a:off x="3733800" y="1219200"/>
            <a:ext cx="1104790" cy="246221"/>
          </a:xfrm>
          <a:prstGeom prst="rect">
            <a:avLst/>
          </a:prstGeom>
          <a:noFill/>
        </p:spPr>
        <p:txBody>
          <a:bodyPr wrap="none" rtlCol="0">
            <a:spAutoFit/>
          </a:bodyPr>
          <a:lstStyle/>
          <a:p>
            <a:pPr algn="l"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Content Authors</a:t>
            </a:r>
          </a:p>
        </p:txBody>
      </p:sp>
      <p:sp>
        <p:nvSpPr>
          <p:cNvPr id="30" name="TextBox 29"/>
          <p:cNvSpPr txBox="1"/>
          <p:nvPr/>
        </p:nvSpPr>
        <p:spPr>
          <a:xfrm>
            <a:off x="7391400" y="1219200"/>
            <a:ext cx="1037463" cy="246221"/>
          </a:xfrm>
          <a:prstGeom prst="rect">
            <a:avLst/>
          </a:prstGeom>
          <a:noFill/>
        </p:spPr>
        <p:txBody>
          <a:bodyPr wrap="none" rtlCol="0">
            <a:spAutoFit/>
          </a:bodyPr>
          <a:lstStyle/>
          <a:p>
            <a:pPr algn="l"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Website Visitor</a:t>
            </a:r>
          </a:p>
        </p:txBody>
      </p:sp>
      <p:sp>
        <p:nvSpPr>
          <p:cNvPr id="31" name="TextBox 30"/>
          <p:cNvSpPr txBox="1"/>
          <p:nvPr/>
        </p:nvSpPr>
        <p:spPr>
          <a:xfrm>
            <a:off x="5410200" y="990600"/>
            <a:ext cx="2000869" cy="253916"/>
          </a:xfrm>
          <a:prstGeom prst="rect">
            <a:avLst/>
          </a:prstGeom>
          <a:solidFill>
            <a:schemeClr val="bg1"/>
          </a:solidFill>
          <a:effectLst>
            <a:outerShdw blurRad="292100" dist="139700" dir="2700000" algn="ctr" rotWithShape="0">
              <a:srgbClr val="000000">
                <a:alpha val="65000"/>
              </a:srgbClr>
            </a:outerShdw>
          </a:effectLst>
        </p:spPr>
        <p:txBody>
          <a:bodyPr wrap="square" rtlCol="0">
            <a:spAutoFit/>
          </a:bodyPr>
          <a:lstStyle/>
          <a:p>
            <a:pPr algn="l" rtl="0" fontAlgn="base">
              <a:spcBef>
                <a:spcPct val="0"/>
              </a:spcBef>
              <a:spcAft>
                <a:spcPct val="0"/>
              </a:spcAft>
            </a:pPr>
            <a:r>
              <a:rPr lang="en-US" sz="1050" b="1" kern="1200" dirty="0">
                <a:solidFill>
                  <a:srgbClr val="505050">
                    <a:lumMod val="50000"/>
                  </a:srgbClr>
                </a:solidFill>
                <a:latin typeface="Arial" pitchFamily="34" charset="0"/>
                <a:ea typeface="+mn-ea"/>
                <a:cs typeface="Arial" pitchFamily="34" charset="0"/>
              </a:rPr>
              <a:t>Runtime Environment (DMZ)</a:t>
            </a:r>
          </a:p>
        </p:txBody>
      </p:sp>
      <p:sp>
        <p:nvSpPr>
          <p:cNvPr id="32" name="TextBox 31"/>
          <p:cNvSpPr txBox="1"/>
          <p:nvPr/>
        </p:nvSpPr>
        <p:spPr>
          <a:xfrm>
            <a:off x="457200" y="4572000"/>
            <a:ext cx="1066800" cy="400110"/>
          </a:xfrm>
          <a:prstGeom prst="rect">
            <a:avLst/>
          </a:prstGeom>
          <a:noFill/>
        </p:spPr>
        <p:txBody>
          <a:bodyPr wrap="square" rtlCol="0">
            <a:spAutoFit/>
          </a:bodyPr>
          <a:lstStyle/>
          <a:p>
            <a:pPr algn="ctr"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Integration</a:t>
            </a:r>
          </a:p>
          <a:p>
            <a:pPr algn="ctr"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Servers</a:t>
            </a:r>
          </a:p>
        </p:txBody>
      </p:sp>
      <p:sp>
        <p:nvSpPr>
          <p:cNvPr id="33" name="TextBox 32"/>
          <p:cNvSpPr txBox="1"/>
          <p:nvPr/>
        </p:nvSpPr>
        <p:spPr>
          <a:xfrm>
            <a:off x="1965308" y="4572000"/>
            <a:ext cx="625492" cy="400110"/>
          </a:xfrm>
          <a:prstGeom prst="rect">
            <a:avLst/>
          </a:prstGeom>
          <a:noFill/>
        </p:spPr>
        <p:txBody>
          <a:bodyPr wrap="square" rtlCol="0">
            <a:spAutoFit/>
          </a:bodyPr>
          <a:lstStyle/>
          <a:p>
            <a:pPr algn="ctr"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QA</a:t>
            </a:r>
          </a:p>
          <a:p>
            <a:pPr algn="ctr"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Servers</a:t>
            </a:r>
          </a:p>
        </p:txBody>
      </p:sp>
      <p:sp>
        <p:nvSpPr>
          <p:cNvPr id="34" name="TextBox 33"/>
          <p:cNvSpPr txBox="1"/>
          <p:nvPr/>
        </p:nvSpPr>
        <p:spPr>
          <a:xfrm>
            <a:off x="2895600" y="4572000"/>
            <a:ext cx="1676400" cy="400110"/>
          </a:xfrm>
          <a:prstGeom prst="rect">
            <a:avLst/>
          </a:prstGeom>
          <a:noFill/>
        </p:spPr>
        <p:txBody>
          <a:bodyPr wrap="square" rtlCol="0">
            <a:spAutoFit/>
          </a:bodyPr>
          <a:lstStyle/>
          <a:p>
            <a:pPr algn="l"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Content Management</a:t>
            </a:r>
          </a:p>
          <a:p>
            <a:pPr algn="l"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 Servers (CM)</a:t>
            </a:r>
          </a:p>
        </p:txBody>
      </p:sp>
      <p:sp>
        <p:nvSpPr>
          <p:cNvPr id="36" name="TextBox 35"/>
          <p:cNvSpPr txBox="1"/>
          <p:nvPr/>
        </p:nvSpPr>
        <p:spPr>
          <a:xfrm>
            <a:off x="5984904" y="4630579"/>
            <a:ext cx="2667000" cy="246221"/>
          </a:xfrm>
          <a:prstGeom prst="rect">
            <a:avLst/>
          </a:prstGeom>
          <a:noFill/>
        </p:spPr>
        <p:txBody>
          <a:bodyPr wrap="square" rtlCol="0">
            <a:spAutoFit/>
          </a:bodyPr>
          <a:lstStyle/>
          <a:p>
            <a:pPr algn="ctr"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Content Delivery Servers (CD)</a:t>
            </a:r>
          </a:p>
        </p:txBody>
      </p:sp>
      <p:sp>
        <p:nvSpPr>
          <p:cNvPr id="37" name="TextBox 36"/>
          <p:cNvSpPr txBox="1"/>
          <p:nvPr/>
        </p:nvSpPr>
        <p:spPr>
          <a:xfrm>
            <a:off x="311120" y="1219200"/>
            <a:ext cx="338554" cy="1138230"/>
          </a:xfrm>
          <a:prstGeom prst="rect">
            <a:avLst/>
          </a:prstGeom>
          <a:noFill/>
        </p:spPr>
        <p:txBody>
          <a:bodyPr vert="vert270" wrap="square" rtlCol="0">
            <a:spAutoFit/>
          </a:bodyPr>
          <a:lstStyle/>
          <a:p>
            <a:pPr algn="ctr" rtl="0" fontAlgn="base">
              <a:spcBef>
                <a:spcPct val="0"/>
              </a:spcBef>
              <a:spcAft>
                <a:spcPct val="0"/>
              </a:spcAft>
            </a:pPr>
            <a:r>
              <a:rPr lang="en-US" sz="1000" b="1" kern="1200" dirty="0">
                <a:solidFill>
                  <a:srgbClr val="5F5F5F">
                    <a:lumMod val="75000"/>
                  </a:srgbClr>
                </a:solidFill>
                <a:latin typeface="Arial" pitchFamily="34" charset="0"/>
                <a:ea typeface="+mn-ea"/>
                <a:cs typeface="Arial" pitchFamily="34" charset="0"/>
              </a:rPr>
              <a:t>Users</a:t>
            </a:r>
          </a:p>
        </p:txBody>
      </p:sp>
      <p:sp>
        <p:nvSpPr>
          <p:cNvPr id="38" name="TextBox 37"/>
          <p:cNvSpPr txBox="1"/>
          <p:nvPr/>
        </p:nvSpPr>
        <p:spPr>
          <a:xfrm>
            <a:off x="1190625" y="4143375"/>
            <a:ext cx="838200" cy="246221"/>
          </a:xfrm>
          <a:prstGeom prst="rect">
            <a:avLst/>
          </a:prstGeom>
          <a:noFill/>
        </p:spPr>
        <p:txBody>
          <a:bodyPr vert="horz" wrap="square" rtlCol="0">
            <a:spAutoFit/>
          </a:bodyPr>
          <a:lstStyle/>
          <a:p>
            <a:pPr algn="ctr"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Packages</a:t>
            </a:r>
          </a:p>
        </p:txBody>
      </p:sp>
      <p:sp>
        <p:nvSpPr>
          <p:cNvPr id="39" name="TextBox 38"/>
          <p:cNvSpPr txBox="1"/>
          <p:nvPr/>
        </p:nvSpPr>
        <p:spPr>
          <a:xfrm>
            <a:off x="2524125" y="4143375"/>
            <a:ext cx="838200" cy="246221"/>
          </a:xfrm>
          <a:prstGeom prst="rect">
            <a:avLst/>
          </a:prstGeom>
          <a:noFill/>
        </p:spPr>
        <p:txBody>
          <a:bodyPr vert="horz" wrap="square" rtlCol="0">
            <a:spAutoFit/>
          </a:bodyPr>
          <a:lstStyle/>
          <a:p>
            <a:pPr algn="ctr"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Packages</a:t>
            </a:r>
          </a:p>
        </p:txBody>
      </p:sp>
      <p:sp>
        <p:nvSpPr>
          <p:cNvPr id="40" name="TextBox 39"/>
          <p:cNvSpPr txBox="1"/>
          <p:nvPr/>
        </p:nvSpPr>
        <p:spPr>
          <a:xfrm>
            <a:off x="4079557" y="2428868"/>
            <a:ext cx="492443" cy="1076332"/>
          </a:xfrm>
          <a:prstGeom prst="rect">
            <a:avLst/>
          </a:prstGeom>
          <a:noFill/>
        </p:spPr>
        <p:txBody>
          <a:bodyPr vert="vert270" wrap="square" rtlCol="0">
            <a:spAutoFit/>
          </a:bodyPr>
          <a:lstStyle/>
          <a:p>
            <a:pPr algn="ctr"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Content Authors modify content</a:t>
            </a:r>
          </a:p>
        </p:txBody>
      </p:sp>
      <p:sp>
        <p:nvSpPr>
          <p:cNvPr id="41" name="TextBox 40"/>
          <p:cNvSpPr txBox="1"/>
          <p:nvPr/>
        </p:nvSpPr>
        <p:spPr>
          <a:xfrm>
            <a:off x="7643834" y="2332038"/>
            <a:ext cx="492443" cy="1143000"/>
          </a:xfrm>
          <a:prstGeom prst="rect">
            <a:avLst/>
          </a:prstGeom>
          <a:noFill/>
        </p:spPr>
        <p:txBody>
          <a:bodyPr vert="vert270" wrap="square" rtlCol="0">
            <a:spAutoFit/>
          </a:bodyPr>
          <a:lstStyle/>
          <a:p>
            <a:pPr algn="ctr"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Visitors request Website</a:t>
            </a:r>
          </a:p>
        </p:txBody>
      </p:sp>
      <p:sp>
        <p:nvSpPr>
          <p:cNvPr id="43" name="TextBox 42"/>
          <p:cNvSpPr txBox="1"/>
          <p:nvPr/>
        </p:nvSpPr>
        <p:spPr>
          <a:xfrm>
            <a:off x="6326206" y="3046352"/>
            <a:ext cx="1066800" cy="400110"/>
          </a:xfrm>
          <a:prstGeom prst="rect">
            <a:avLst/>
          </a:prstGeom>
          <a:noFill/>
        </p:spPr>
        <p:txBody>
          <a:bodyPr wrap="square" rtlCol="0">
            <a:spAutoFit/>
          </a:bodyPr>
          <a:lstStyle/>
          <a:p>
            <a:pPr algn="r"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Network Load Balancer</a:t>
            </a:r>
          </a:p>
        </p:txBody>
      </p:sp>
      <p:sp>
        <p:nvSpPr>
          <p:cNvPr id="44" name="TextBox 43"/>
          <p:cNvSpPr txBox="1"/>
          <p:nvPr/>
        </p:nvSpPr>
        <p:spPr>
          <a:xfrm>
            <a:off x="4572000" y="4171950"/>
            <a:ext cx="762000" cy="246221"/>
          </a:xfrm>
          <a:prstGeom prst="rect">
            <a:avLst/>
          </a:prstGeom>
          <a:noFill/>
        </p:spPr>
        <p:txBody>
          <a:bodyPr vert="horz" wrap="square" rtlCol="0">
            <a:spAutoFit/>
          </a:bodyPr>
          <a:lstStyle/>
          <a:p>
            <a:pPr algn="l"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Staging</a:t>
            </a:r>
          </a:p>
        </p:txBody>
      </p:sp>
      <p:sp>
        <p:nvSpPr>
          <p:cNvPr id="46" name="TextBox 45"/>
          <p:cNvSpPr txBox="1"/>
          <p:nvPr/>
        </p:nvSpPr>
        <p:spPr>
          <a:xfrm rot="1500000">
            <a:off x="4406837" y="4655494"/>
            <a:ext cx="838200" cy="246221"/>
          </a:xfrm>
          <a:prstGeom prst="rect">
            <a:avLst/>
          </a:prstGeom>
          <a:noFill/>
        </p:spPr>
        <p:txBody>
          <a:bodyPr vert="horz" wrap="square" rtlCol="0">
            <a:spAutoFit/>
          </a:bodyPr>
          <a:lstStyle/>
          <a:p>
            <a:pPr algn="l"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Publishing</a:t>
            </a:r>
          </a:p>
        </p:txBody>
      </p:sp>
      <p:sp>
        <p:nvSpPr>
          <p:cNvPr id="48" name="TextBox 47"/>
          <p:cNvSpPr txBox="1"/>
          <p:nvPr/>
        </p:nvSpPr>
        <p:spPr>
          <a:xfrm>
            <a:off x="5071646" y="2667000"/>
            <a:ext cx="338554" cy="533400"/>
          </a:xfrm>
          <a:prstGeom prst="rect">
            <a:avLst/>
          </a:prstGeom>
          <a:noFill/>
        </p:spPr>
        <p:txBody>
          <a:bodyPr vert="vert270" wrap="square" rtlCol="0">
            <a:spAutoFit/>
          </a:bodyPr>
          <a:lstStyle/>
          <a:p>
            <a:pPr algn="l"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Firewall</a:t>
            </a:r>
          </a:p>
        </p:txBody>
      </p:sp>
      <p:sp>
        <p:nvSpPr>
          <p:cNvPr id="25" name="TextBox 24"/>
          <p:cNvSpPr txBox="1"/>
          <p:nvPr/>
        </p:nvSpPr>
        <p:spPr>
          <a:xfrm>
            <a:off x="1342889" y="2362200"/>
            <a:ext cx="800219" cy="1219200"/>
          </a:xfrm>
          <a:prstGeom prst="rect">
            <a:avLst/>
          </a:prstGeom>
          <a:noFill/>
        </p:spPr>
        <p:txBody>
          <a:bodyPr vert="vert270" wrap="square" rtlCol="0">
            <a:spAutoFit/>
          </a:bodyPr>
          <a:lstStyle/>
          <a:p>
            <a:pPr algn="ctr" rtl="0" fontAlgn="base">
              <a:spcBef>
                <a:spcPct val="0"/>
              </a:spcBef>
              <a:spcAft>
                <a:spcPct val="0"/>
              </a:spcAft>
            </a:pPr>
            <a:r>
              <a:rPr lang="en-US" sz="1000" kern="1200" dirty="0">
                <a:solidFill>
                  <a:srgbClr val="5F5F5F">
                    <a:lumMod val="75000"/>
                  </a:srgbClr>
                </a:solidFill>
                <a:latin typeface="Arial" pitchFamily="34" charset="0"/>
                <a:ea typeface="+mn-ea"/>
                <a:cs typeface="Arial" pitchFamily="34" charset="0"/>
              </a:rPr>
              <a:t>Developers upload work through Packages (with Source Control)</a:t>
            </a:r>
          </a:p>
        </p:txBody>
      </p:sp>
      <p:sp>
        <p:nvSpPr>
          <p:cNvPr id="27" name="TextBox 26"/>
          <p:cNvSpPr txBox="1"/>
          <p:nvPr/>
        </p:nvSpPr>
        <p:spPr>
          <a:xfrm>
            <a:off x="304800" y="3657600"/>
            <a:ext cx="338554" cy="1295400"/>
          </a:xfrm>
          <a:prstGeom prst="rect">
            <a:avLst/>
          </a:prstGeom>
          <a:noFill/>
        </p:spPr>
        <p:txBody>
          <a:bodyPr vert="vert270" wrap="square" rtlCol="0">
            <a:spAutoFit/>
          </a:bodyPr>
          <a:lstStyle/>
          <a:p>
            <a:pPr algn="ctr" rtl="0" fontAlgn="base">
              <a:spcBef>
                <a:spcPct val="0"/>
              </a:spcBef>
              <a:spcAft>
                <a:spcPct val="0"/>
              </a:spcAft>
            </a:pPr>
            <a:r>
              <a:rPr lang="en-US" sz="1000" b="1" kern="1200" dirty="0">
                <a:solidFill>
                  <a:srgbClr val="5F5F5F">
                    <a:lumMod val="75000"/>
                  </a:srgbClr>
                </a:solidFill>
                <a:latin typeface="Arial" pitchFamily="34" charset="0"/>
                <a:ea typeface="+mn-ea"/>
                <a:cs typeface="Arial" pitchFamily="34" charset="0"/>
              </a:rPr>
              <a:t>Servers</a:t>
            </a:r>
          </a:p>
        </p:txBody>
      </p:sp>
      <p:sp>
        <p:nvSpPr>
          <p:cNvPr id="28" name="TextBox 27"/>
          <p:cNvSpPr txBox="1"/>
          <p:nvPr/>
        </p:nvSpPr>
        <p:spPr>
          <a:xfrm>
            <a:off x="165100" y="5486400"/>
            <a:ext cx="492443" cy="1143000"/>
          </a:xfrm>
          <a:prstGeom prst="rect">
            <a:avLst/>
          </a:prstGeom>
          <a:noFill/>
        </p:spPr>
        <p:txBody>
          <a:bodyPr vert="vert270" wrap="square" rtlCol="0">
            <a:spAutoFit/>
          </a:bodyPr>
          <a:lstStyle/>
          <a:p>
            <a:pPr algn="ctr" rtl="0" fontAlgn="base">
              <a:spcBef>
                <a:spcPct val="0"/>
              </a:spcBef>
              <a:spcAft>
                <a:spcPct val="0"/>
              </a:spcAft>
            </a:pPr>
            <a:r>
              <a:rPr lang="en-US" sz="1000" b="1" kern="1200" dirty="0">
                <a:solidFill>
                  <a:srgbClr val="5F5F5F">
                    <a:lumMod val="75000"/>
                  </a:srgbClr>
                </a:solidFill>
                <a:latin typeface="Arial" pitchFamily="34" charset="0"/>
                <a:ea typeface="+mn-ea"/>
                <a:cs typeface="Arial" pitchFamily="34" charset="0"/>
              </a:rPr>
              <a:t>Sitecore</a:t>
            </a:r>
          </a:p>
          <a:p>
            <a:pPr algn="ctr" rtl="0" fontAlgn="base">
              <a:spcBef>
                <a:spcPct val="0"/>
              </a:spcBef>
              <a:spcAft>
                <a:spcPct val="0"/>
              </a:spcAft>
            </a:pPr>
            <a:r>
              <a:rPr lang="en-US" sz="1000" b="1" kern="1200" dirty="0">
                <a:solidFill>
                  <a:srgbClr val="5F5F5F">
                    <a:lumMod val="75000"/>
                  </a:srgbClr>
                </a:solidFill>
                <a:latin typeface="Arial" pitchFamily="34" charset="0"/>
                <a:ea typeface="+mn-ea"/>
                <a:cs typeface="Arial" pitchFamily="34" charset="0"/>
              </a:rPr>
              <a:t>Databases</a:t>
            </a:r>
          </a:p>
        </p:txBody>
      </p:sp>
      <p:pic>
        <p:nvPicPr>
          <p:cNvPr id="35" name="Picture 6"/>
          <p:cNvPicPr>
            <a:picLocks noChangeAspect="1" noChangeArrowheads="1"/>
          </p:cNvPicPr>
          <p:nvPr/>
        </p:nvPicPr>
        <p:blipFill>
          <a:blip r:embed="rId4" cstate="print"/>
          <a:srcRect l="36396" t="81747" r="51892"/>
          <a:stretch>
            <a:fillRect/>
          </a:stretch>
        </p:blipFill>
        <p:spPr bwMode="auto">
          <a:xfrm>
            <a:off x="1857356" y="1785926"/>
            <a:ext cx="228663" cy="245075"/>
          </a:xfrm>
          <a:prstGeom prst="rect">
            <a:avLst/>
          </a:prstGeom>
          <a:noFill/>
          <a:ln w="9525">
            <a:noFill/>
            <a:miter lim="800000"/>
            <a:headEnd/>
            <a:tailEnd/>
          </a:ln>
          <a:effectLst/>
        </p:spPr>
      </p:pic>
      <p:pic>
        <p:nvPicPr>
          <p:cNvPr id="47" name="Picture 6"/>
          <p:cNvPicPr>
            <a:picLocks noChangeAspect="1" noChangeArrowheads="1"/>
          </p:cNvPicPr>
          <p:nvPr/>
        </p:nvPicPr>
        <p:blipFill>
          <a:blip r:embed="rId4" cstate="print"/>
          <a:srcRect l="36396" t="81747" r="51892"/>
          <a:stretch>
            <a:fillRect/>
          </a:stretch>
        </p:blipFill>
        <p:spPr bwMode="auto">
          <a:xfrm>
            <a:off x="1285852" y="1469413"/>
            <a:ext cx="228663" cy="245075"/>
          </a:xfrm>
          <a:prstGeom prst="rect">
            <a:avLst/>
          </a:prstGeom>
          <a:noFill/>
          <a:ln w="9525">
            <a:noFill/>
            <a:miter lim="800000"/>
            <a:headEnd/>
            <a:tailEnd/>
          </a:ln>
          <a:effectLst/>
        </p:spPr>
      </p:pic>
      <p:pic>
        <p:nvPicPr>
          <p:cNvPr id="51" name="Picture 6"/>
          <p:cNvPicPr>
            <a:picLocks noChangeAspect="1" noChangeArrowheads="1"/>
          </p:cNvPicPr>
          <p:nvPr/>
        </p:nvPicPr>
        <p:blipFill>
          <a:blip r:embed="rId3" cstate="print"/>
          <a:srcRect l="35495" t="66026" r="51892"/>
          <a:stretch>
            <a:fillRect/>
          </a:stretch>
        </p:blipFill>
        <p:spPr bwMode="auto">
          <a:xfrm>
            <a:off x="1785918" y="4778408"/>
            <a:ext cx="1000132" cy="1852602"/>
          </a:xfrm>
          <a:prstGeom prst="rect">
            <a:avLst/>
          </a:prstGeom>
          <a:noFill/>
          <a:ln w="9525">
            <a:noFill/>
            <a:miter lim="800000"/>
            <a:headEnd/>
            <a:tailEnd/>
          </a:ln>
          <a:effectLst/>
        </p:spPr>
      </p:pic>
    </p:spTree>
    <p:extLst>
      <p:ext uri="{BB962C8B-B14F-4D97-AF65-F5344CB8AC3E}">
        <p14:creationId xmlns:p14="http://schemas.microsoft.com/office/powerpoint/2010/main" val="36179277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Grow Revenue by Linking Online Channel to Business Processes </a:t>
            </a:r>
            <a:endParaRPr lang="en-US" dirty="0"/>
          </a:p>
        </p:txBody>
      </p:sp>
      <p:sp>
        <p:nvSpPr>
          <p:cNvPr id="3" name="Content Placeholder 2"/>
          <p:cNvSpPr>
            <a:spLocks noGrp="1"/>
          </p:cNvSpPr>
          <p:nvPr>
            <p:ph idx="1"/>
          </p:nvPr>
        </p:nvSpPr>
        <p:spPr>
          <a:xfrm>
            <a:off x="611189" y="1412875"/>
            <a:ext cx="4176836" cy="4464397"/>
          </a:xfrm>
        </p:spPr>
        <p:txBody>
          <a:bodyPr/>
          <a:lstStyle/>
          <a:p>
            <a:r>
              <a:rPr lang="en-US" b="0" i="1" dirty="0"/>
              <a:t>"This increased engagement by website visitors has led to increased conversion of sales leads... The conversion rate of visitors into sales leads increased from 3% under the old site to 12% under the new. </a:t>
            </a:r>
            <a:r>
              <a:rPr lang="en-US" b="0" i="1" dirty="0" err="1"/>
              <a:t>Tensar</a:t>
            </a:r>
            <a:r>
              <a:rPr lang="en-US" b="0" i="1" dirty="0"/>
              <a:t> estimates that the higher conversion rate added $397,000 to corporate earnings in 2Q-2011, compared with the quarter a year ago</a:t>
            </a:r>
            <a:r>
              <a:rPr lang="en-US" b="0" i="1" dirty="0" smtClean="0"/>
              <a:t>.“</a:t>
            </a:r>
          </a:p>
          <a:p>
            <a:endParaRPr lang="en-US" b="0" i="1" dirty="0" smtClean="0"/>
          </a:p>
        </p:txBody>
      </p:sp>
      <p:pic>
        <p:nvPicPr>
          <p:cNvPr id="2099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2563" t="16978" r="23298"/>
          <a:stretch/>
        </p:blipFill>
        <p:spPr bwMode="auto">
          <a:xfrm>
            <a:off x="4932040" y="1542680"/>
            <a:ext cx="3950208" cy="3405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119680" y="5782752"/>
            <a:ext cx="3762568" cy="584775"/>
          </a:xfrm>
          <a:prstGeom prst="rect">
            <a:avLst/>
          </a:prstGeom>
          <a:noFill/>
        </p:spPr>
        <p:txBody>
          <a:bodyPr wrap="none" rtlCol="0">
            <a:spAutoFit/>
          </a:bodyPr>
          <a:lstStyle/>
          <a:p>
            <a:pPr algn="r" fontAlgn="base">
              <a:spcBef>
                <a:spcPct val="0"/>
              </a:spcBef>
              <a:spcAft>
                <a:spcPct val="0"/>
              </a:spcAft>
            </a:pPr>
            <a:r>
              <a:rPr lang="en-US" sz="800" b="1" dirty="0">
                <a:solidFill>
                  <a:srgbClr val="5F5F5F"/>
                </a:solidFill>
              </a:rPr>
              <a:t>How to Grow Revenue by Linking Online Channel to Business Processes</a:t>
            </a:r>
          </a:p>
          <a:p>
            <a:pPr algn="r" fontAlgn="base">
              <a:spcBef>
                <a:spcPct val="0"/>
              </a:spcBef>
              <a:spcAft>
                <a:spcPct val="0"/>
              </a:spcAft>
            </a:pPr>
            <a:r>
              <a:rPr lang="en-US" sz="800" b="1" dirty="0">
                <a:solidFill>
                  <a:srgbClr val="5F5F5F"/>
                </a:solidFill>
              </a:rPr>
              <a:t>Published: 19 December 2011</a:t>
            </a:r>
            <a:r>
              <a:rPr lang="en-US" sz="800" dirty="0">
                <a:solidFill>
                  <a:srgbClr val="5F5F5F"/>
                </a:solidFill>
              </a:rPr>
              <a:t> ID:G00219211</a:t>
            </a:r>
          </a:p>
          <a:p>
            <a:pPr algn="r" fontAlgn="base">
              <a:spcBef>
                <a:spcPct val="0"/>
              </a:spcBef>
              <a:spcAft>
                <a:spcPct val="0"/>
              </a:spcAft>
            </a:pPr>
            <a:r>
              <a:rPr lang="en-US" sz="800" b="1" dirty="0">
                <a:solidFill>
                  <a:srgbClr val="5F5F5F"/>
                </a:solidFill>
              </a:rPr>
              <a:t>Analyst(s):</a:t>
            </a:r>
            <a:r>
              <a:rPr lang="en-US" sz="800" dirty="0">
                <a:solidFill>
                  <a:srgbClr val="5F5F5F"/>
                </a:solidFill>
              </a:rPr>
              <a:t> </a:t>
            </a:r>
            <a:r>
              <a:rPr lang="en-US" sz="800" dirty="0">
                <a:solidFill>
                  <a:srgbClr val="5F5F5F"/>
                </a:solidFill>
                <a:hlinkClick r:id="rId4"/>
              </a:rPr>
              <a:t>Gavin </a:t>
            </a:r>
            <a:r>
              <a:rPr lang="en-US" sz="800" dirty="0" err="1">
                <a:solidFill>
                  <a:srgbClr val="5F5F5F"/>
                </a:solidFill>
                <a:hlinkClick r:id="rId4"/>
              </a:rPr>
              <a:t>Tay</a:t>
            </a:r>
            <a:r>
              <a:rPr lang="en-US" sz="800" dirty="0">
                <a:solidFill>
                  <a:srgbClr val="5F5F5F"/>
                </a:solidFill>
              </a:rPr>
              <a:t> | </a:t>
            </a:r>
            <a:r>
              <a:rPr lang="en-US" sz="800" dirty="0">
                <a:solidFill>
                  <a:srgbClr val="5F5F5F"/>
                </a:solidFill>
                <a:hlinkClick r:id="rId5"/>
              </a:rPr>
              <a:t>Mick MacComascaigh</a:t>
            </a:r>
            <a:r>
              <a:rPr lang="en-US" sz="800" dirty="0">
                <a:solidFill>
                  <a:srgbClr val="5F5F5F"/>
                </a:solidFill>
              </a:rPr>
              <a:t> </a:t>
            </a:r>
          </a:p>
          <a:p>
            <a:pPr algn="r" fontAlgn="base">
              <a:spcBef>
                <a:spcPct val="0"/>
              </a:spcBef>
              <a:spcAft>
                <a:spcPct val="0"/>
              </a:spcAft>
            </a:pPr>
            <a:endParaRPr lang="en-US" sz="800" dirty="0">
              <a:solidFill>
                <a:srgbClr val="5F5F5F"/>
              </a:solidFill>
            </a:endParaRPr>
          </a:p>
        </p:txBody>
      </p:sp>
      <p:sp>
        <p:nvSpPr>
          <p:cNvPr id="5" name="TextBox 4"/>
          <p:cNvSpPr txBox="1"/>
          <p:nvPr/>
        </p:nvSpPr>
        <p:spPr>
          <a:xfrm>
            <a:off x="5403411" y="5015614"/>
            <a:ext cx="3478837" cy="415498"/>
          </a:xfrm>
          <a:prstGeom prst="rect">
            <a:avLst/>
          </a:prstGeom>
          <a:noFill/>
        </p:spPr>
        <p:txBody>
          <a:bodyPr wrap="none" rtlCol="0">
            <a:spAutoFit/>
          </a:bodyPr>
          <a:lstStyle/>
          <a:p>
            <a:pPr algn="r" fontAlgn="base">
              <a:spcBef>
                <a:spcPct val="0"/>
              </a:spcBef>
              <a:spcAft>
                <a:spcPct val="0"/>
              </a:spcAft>
            </a:pPr>
            <a:r>
              <a:rPr lang="en-US" sz="700" dirty="0">
                <a:solidFill>
                  <a:srgbClr val="5F5F5F"/>
                </a:solidFill>
              </a:rPr>
              <a:t>Read the full document here</a:t>
            </a:r>
            <a:r>
              <a:rPr lang="en-US" sz="700" dirty="0" smtClean="0">
                <a:solidFill>
                  <a:srgbClr val="5F5F5F"/>
                </a:solidFill>
              </a:rPr>
              <a:t>:</a:t>
            </a:r>
          </a:p>
          <a:p>
            <a:pPr algn="r" fontAlgn="base">
              <a:spcBef>
                <a:spcPct val="0"/>
              </a:spcBef>
              <a:spcAft>
                <a:spcPct val="0"/>
              </a:spcAft>
            </a:pPr>
            <a:r>
              <a:rPr lang="en-US" sz="700" dirty="0" smtClean="0">
                <a:solidFill>
                  <a:srgbClr val="5F5F5F"/>
                </a:solidFill>
              </a:rPr>
              <a:t> </a:t>
            </a:r>
            <a:r>
              <a:rPr lang="en-US" sz="700" dirty="0">
                <a:solidFill>
                  <a:srgbClr val="5F5F5F"/>
                </a:solidFill>
              </a:rPr>
              <a:t>http://www.gartner.com/technology/reprints.do?id=1-18TSGZW&amp;ct=120117&amp;st=sb</a:t>
            </a:r>
          </a:p>
          <a:p>
            <a:pPr algn="r" fontAlgn="base">
              <a:spcBef>
                <a:spcPct val="0"/>
              </a:spcBef>
              <a:spcAft>
                <a:spcPct val="0"/>
              </a:spcAft>
            </a:pPr>
            <a:endParaRPr lang="en-US" sz="700" dirty="0">
              <a:solidFill>
                <a:srgbClr val="5F5F5F"/>
              </a:solidFill>
            </a:endParaRPr>
          </a:p>
        </p:txBody>
      </p:sp>
    </p:spTree>
    <p:extLst>
      <p:ext uri="{BB962C8B-B14F-4D97-AF65-F5344CB8AC3E}">
        <p14:creationId xmlns:p14="http://schemas.microsoft.com/office/powerpoint/2010/main" val="28747760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124744"/>
            <a:ext cx="8707200" cy="5385792"/>
          </a:xfrm>
          <a:prstGeom prst="rect">
            <a:avLst/>
          </a:prstGeom>
        </p:spPr>
      </p:pic>
      <p:sp>
        <p:nvSpPr>
          <p:cNvPr id="2" name="Rectangle 1"/>
          <p:cNvSpPr/>
          <p:nvPr/>
        </p:nvSpPr>
        <p:spPr>
          <a:xfrm>
            <a:off x="144016" y="332656"/>
            <a:ext cx="8100392" cy="704680"/>
          </a:xfrm>
          <a:prstGeom prst="rect">
            <a:avLst/>
          </a:prstGeom>
        </p:spPr>
        <p:txBody>
          <a:bodyPr wrap="square">
            <a:spAutoFit/>
          </a:bodyPr>
          <a:lstStyle/>
          <a:p>
            <a:pPr marL="182880" lvl="0">
              <a:lnSpc>
                <a:spcPct val="70000"/>
              </a:lnSpc>
              <a:defRPr/>
            </a:pPr>
            <a:r>
              <a:rPr lang="en-US" sz="5400" b="1" kern="0" dirty="0" smtClean="0">
                <a:solidFill>
                  <a:srgbClr val="3D3D3D"/>
                </a:solidFill>
                <a:latin typeface="League Gothic" pitchFamily="50" charset="0"/>
                <a:ea typeface="Franchise" pitchFamily="2" charset="0"/>
                <a:cs typeface="Calibri" pitchFamily="34" charset="0"/>
              </a:rPr>
              <a:t>GLOBAL PRESENCE</a:t>
            </a:r>
            <a:endParaRPr lang="en-US" sz="5400" b="1" kern="0" dirty="0">
              <a:solidFill>
                <a:srgbClr val="3D3D3D"/>
              </a:solidFill>
              <a:latin typeface="League Gothic" pitchFamily="50" charset="0"/>
              <a:ea typeface="Franchise" pitchFamily="2" charset="0"/>
              <a:cs typeface="Calibri" pitchFamily="34" charset="0"/>
            </a:endParaRPr>
          </a:p>
        </p:txBody>
      </p:sp>
      <p:sp>
        <p:nvSpPr>
          <p:cNvPr id="3" name="TextBox 2"/>
          <p:cNvSpPr txBox="1"/>
          <p:nvPr/>
        </p:nvSpPr>
        <p:spPr>
          <a:xfrm>
            <a:off x="323528" y="836712"/>
            <a:ext cx="5940344" cy="461665"/>
          </a:xfrm>
          <a:prstGeom prst="rect">
            <a:avLst/>
          </a:prstGeom>
          <a:noFill/>
        </p:spPr>
        <p:txBody>
          <a:bodyPr wrap="none" rtlCol="0">
            <a:spAutoFit/>
          </a:bodyPr>
          <a:lstStyle/>
          <a:p>
            <a:r>
              <a:rPr lang="en-US" sz="2400" dirty="0" smtClean="0">
                <a:solidFill>
                  <a:srgbClr val="646464"/>
                </a:solidFill>
              </a:rPr>
              <a:t>With Over 450 Employees Around The World</a:t>
            </a:r>
            <a:endParaRPr lang="en-US" sz="2400" dirty="0">
              <a:solidFill>
                <a:srgbClr val="646464"/>
              </a:solidFill>
            </a:endParaRPr>
          </a:p>
        </p:txBody>
      </p:sp>
    </p:spTree>
    <p:extLst>
      <p:ext uri="{BB962C8B-B14F-4D97-AF65-F5344CB8AC3E}">
        <p14:creationId xmlns:p14="http://schemas.microsoft.com/office/powerpoint/2010/main" val="3789515272"/>
      </p:ext>
    </p:extLst>
  </p:cSld>
  <p:clrMapOvr>
    <a:masterClrMapping/>
  </p:clrMapOvr>
  <mc:AlternateContent xmlns:mc="http://schemas.openxmlformats.org/markup-compatibility/2006" xmlns:p14="http://schemas.microsoft.com/office/powerpoint/2010/main">
    <mc:Choice Requires="p14">
      <p:transition spd="med" p14:dur="65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4753918" y="3900537"/>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2" name="Content Placeholder 1"/>
          <p:cNvSpPr>
            <a:spLocks noGrp="1"/>
          </p:cNvSpPr>
          <p:nvPr>
            <p:ph sz="quarter" idx="13"/>
          </p:nvPr>
        </p:nvSpPr>
        <p:spPr/>
        <p:txBody>
          <a:bodyPr>
            <a:noAutofit/>
          </a:bodyPr>
          <a:lstStyle/>
          <a:p>
            <a:pPr marL="0" indent="0"/>
            <a:r>
              <a:rPr lang="da-DK" sz="1800" dirty="0" err="1" smtClean="0"/>
              <a:t>Founded</a:t>
            </a:r>
            <a:r>
              <a:rPr lang="da-DK" sz="1800" dirty="0" smtClean="0"/>
              <a:t> in 2001 with HQ in Copenhagen, Denmark</a:t>
            </a:r>
            <a:endParaRPr lang="en-US" sz="1800" dirty="0"/>
          </a:p>
        </p:txBody>
      </p:sp>
      <p:sp>
        <p:nvSpPr>
          <p:cNvPr id="3" name="Content Placeholder 2"/>
          <p:cNvSpPr>
            <a:spLocks noGrp="1"/>
          </p:cNvSpPr>
          <p:nvPr>
            <p:ph sz="quarter" idx="14"/>
          </p:nvPr>
        </p:nvSpPr>
        <p:spPr>
          <a:xfrm>
            <a:off x="5435600" y="2924944"/>
            <a:ext cx="3168848" cy="504057"/>
          </a:xfrm>
        </p:spPr>
        <p:txBody>
          <a:bodyPr>
            <a:noAutofit/>
          </a:bodyPr>
          <a:lstStyle/>
          <a:p>
            <a:pPr marL="0" indent="0"/>
            <a:r>
              <a:rPr lang="da-DK" sz="1800" dirty="0" smtClean="0">
                <a:solidFill>
                  <a:schemeClr val="tx1"/>
                </a:solidFill>
              </a:rPr>
              <a:t>450+ Employees across 16 countries – Including China</a:t>
            </a:r>
            <a:endParaRPr lang="en-US" sz="1800" dirty="0">
              <a:solidFill>
                <a:schemeClr val="tx1"/>
              </a:solidFill>
            </a:endParaRPr>
          </a:p>
        </p:txBody>
      </p:sp>
      <p:sp>
        <p:nvSpPr>
          <p:cNvPr id="4" name="Content Placeholder 3"/>
          <p:cNvSpPr>
            <a:spLocks noGrp="1"/>
          </p:cNvSpPr>
          <p:nvPr>
            <p:ph sz="quarter" idx="15"/>
          </p:nvPr>
        </p:nvSpPr>
        <p:spPr>
          <a:xfrm>
            <a:off x="5436096" y="3861048"/>
            <a:ext cx="2952824" cy="1320552"/>
          </a:xfrm>
        </p:spPr>
        <p:txBody>
          <a:bodyPr>
            <a:noAutofit/>
          </a:bodyPr>
          <a:lstStyle/>
          <a:p>
            <a:pPr marL="0" indent="0"/>
            <a:r>
              <a:rPr lang="da-DK" sz="1800" dirty="0" smtClean="0">
                <a:solidFill>
                  <a:schemeClr val="tx1"/>
                </a:solidFill>
              </a:rPr>
              <a:t>3000+ Customers, 5000+ Certified Developers powering over 40,000 websites</a:t>
            </a:r>
            <a:endParaRPr lang="en-US" sz="1800" dirty="0">
              <a:solidFill>
                <a:schemeClr val="tx1"/>
              </a:solidFill>
            </a:endParaRPr>
          </a:p>
        </p:txBody>
      </p:sp>
      <p:sp>
        <p:nvSpPr>
          <p:cNvPr id="5" name="Content Placeholder 4"/>
          <p:cNvSpPr>
            <a:spLocks noGrp="1"/>
          </p:cNvSpPr>
          <p:nvPr>
            <p:ph sz="quarter" idx="16"/>
          </p:nvPr>
        </p:nvSpPr>
        <p:spPr>
          <a:xfrm>
            <a:off x="611560" y="332656"/>
            <a:ext cx="3456384" cy="648072"/>
          </a:xfrm>
        </p:spPr>
        <p:txBody>
          <a:bodyPr>
            <a:normAutofit fontScale="77500" lnSpcReduction="20000"/>
          </a:bodyPr>
          <a:lstStyle/>
          <a:p>
            <a:r>
              <a:rPr lang="da-DK" dirty="0" smtClean="0"/>
              <a:t>Sitecore Company</a:t>
            </a:r>
            <a:endParaRPr lang="en-US" dirty="0"/>
          </a:p>
        </p:txBody>
      </p:sp>
      <p:sp>
        <p:nvSpPr>
          <p:cNvPr id="6" name="Content Placeholder 5"/>
          <p:cNvSpPr>
            <a:spLocks noGrp="1"/>
          </p:cNvSpPr>
          <p:nvPr>
            <p:ph sz="quarter" idx="17"/>
          </p:nvPr>
        </p:nvSpPr>
        <p:spPr/>
        <p:txBody>
          <a:bodyPr/>
          <a:lstStyle/>
          <a:p>
            <a:r>
              <a:rPr lang="da-DK" dirty="0" smtClean="0"/>
              <a:t>Snapshot</a:t>
            </a:r>
            <a:endParaRPr lang="en-US" dirty="0"/>
          </a:p>
        </p:txBody>
      </p:sp>
      <p:sp>
        <p:nvSpPr>
          <p:cNvPr id="7" name="Oval 6"/>
          <p:cNvSpPr/>
          <p:nvPr/>
        </p:nvSpPr>
        <p:spPr>
          <a:xfrm>
            <a:off x="4760913" y="3007940"/>
            <a:ext cx="538162" cy="536575"/>
          </a:xfrm>
          <a:prstGeom prst="ellipse">
            <a:avLst/>
          </a:prstGeom>
          <a:solidFill>
            <a:srgbClr val="D314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sp>
        <p:nvSpPr>
          <p:cNvPr id="8" name="Text Box 12"/>
          <p:cNvSpPr txBox="1">
            <a:spLocks noChangeArrowheads="1"/>
          </p:cNvSpPr>
          <p:nvPr/>
        </p:nvSpPr>
        <p:spPr bwMode="auto">
          <a:xfrm>
            <a:off x="4814689" y="2780928"/>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smtClean="0">
                <a:solidFill>
                  <a:prstClr val="white"/>
                </a:solidFill>
                <a:latin typeface="MetaPlusBook" pitchFamily="2" charset="0"/>
              </a:rPr>
              <a:t>2</a:t>
            </a:r>
            <a:endParaRPr lang="en-GB" sz="4800" baseline="-25000" dirty="0">
              <a:solidFill>
                <a:prstClr val="white"/>
              </a:solidFill>
              <a:latin typeface="MetaPlusBook" pitchFamily="2" charset="0"/>
            </a:endParaRPr>
          </a:p>
        </p:txBody>
      </p:sp>
      <p:sp>
        <p:nvSpPr>
          <p:cNvPr id="10" name="Text Box 12"/>
          <p:cNvSpPr txBox="1">
            <a:spLocks noChangeArrowheads="1"/>
          </p:cNvSpPr>
          <p:nvPr/>
        </p:nvSpPr>
        <p:spPr bwMode="auto">
          <a:xfrm>
            <a:off x="4814689" y="3713659"/>
            <a:ext cx="333375" cy="579437"/>
          </a:xfrm>
          <a:prstGeom prst="rect">
            <a:avLst/>
          </a:prstGeom>
          <a:noFill/>
          <a:ln w="9525">
            <a:noFill/>
            <a:miter lim="800000"/>
            <a:headEnd/>
            <a:tailEnd/>
          </a:ln>
          <a:effectLst/>
        </p:spPr>
        <p:txBody>
          <a:bodyPr>
            <a:spAutoFit/>
          </a:bodyPr>
          <a:lstStyle/>
          <a:p>
            <a:pPr>
              <a:spcBef>
                <a:spcPct val="50000"/>
              </a:spcBef>
            </a:pPr>
            <a:r>
              <a:rPr lang="en-GB" sz="4800" baseline="-25000" dirty="0">
                <a:solidFill>
                  <a:prstClr val="white"/>
                </a:solidFill>
                <a:latin typeface="MetaPlusBook" pitchFamily="2" charset="0"/>
              </a:rPr>
              <a:t>3</a:t>
            </a:r>
          </a:p>
        </p:txBody>
      </p:sp>
    </p:spTree>
    <p:extLst>
      <p:ext uri="{BB962C8B-B14F-4D97-AF65-F5344CB8AC3E}">
        <p14:creationId xmlns:p14="http://schemas.microsoft.com/office/powerpoint/2010/main" val="2625950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914400" y="457200"/>
            <a:ext cx="6856766" cy="584775"/>
          </a:xfrm>
          <a:prstGeom prst="rect">
            <a:avLst/>
          </a:prstGeom>
          <a:noFill/>
        </p:spPr>
        <p:txBody>
          <a:bodyPr wrap="square" rtlCol="0">
            <a:spAutoFit/>
          </a:bodyPr>
          <a:lstStyle/>
          <a:p>
            <a:r>
              <a:rPr lang="en-US" sz="3200" dirty="0"/>
              <a:t>Powering </a:t>
            </a:r>
            <a:r>
              <a:rPr lang="en-US" sz="3200" dirty="0" smtClean="0"/>
              <a:t>More Than 40,000 Websites</a:t>
            </a:r>
            <a:endParaRPr lang="en-US" sz="3200" dirty="0"/>
          </a:p>
        </p:txBody>
      </p:sp>
      <p:sp>
        <p:nvSpPr>
          <p:cNvPr id="2" name="Rectangle 1"/>
          <p:cNvSpPr/>
          <p:nvPr/>
        </p:nvSpPr>
        <p:spPr bwMode="auto">
          <a:xfrm>
            <a:off x="210312" y="1484784"/>
            <a:ext cx="8723376" cy="4824536"/>
          </a:xfrm>
          <a:prstGeom prst="rect">
            <a:avLst/>
          </a:prstGeom>
          <a:solidFill>
            <a:schemeClr val="tx1">
              <a:lumMod val="20000"/>
              <a:lumOff val="80000"/>
            </a:schemeClr>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5" name="Rectangle 4"/>
          <p:cNvSpPr/>
          <p:nvPr/>
        </p:nvSpPr>
        <p:spPr bwMode="auto">
          <a:xfrm>
            <a:off x="282320" y="1546337"/>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8" name="Rectangle 7"/>
          <p:cNvSpPr/>
          <p:nvPr/>
        </p:nvSpPr>
        <p:spPr bwMode="auto">
          <a:xfrm>
            <a:off x="282320" y="2225486"/>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9" name="Rectangle 8"/>
          <p:cNvSpPr/>
          <p:nvPr/>
        </p:nvSpPr>
        <p:spPr bwMode="auto">
          <a:xfrm>
            <a:off x="282320" y="2904635"/>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10" name="Rectangle 9"/>
          <p:cNvSpPr/>
          <p:nvPr/>
        </p:nvSpPr>
        <p:spPr bwMode="auto">
          <a:xfrm>
            <a:off x="282320" y="3583784"/>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11" name="Rectangle 10"/>
          <p:cNvSpPr/>
          <p:nvPr/>
        </p:nvSpPr>
        <p:spPr bwMode="auto">
          <a:xfrm>
            <a:off x="282320" y="4262933"/>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12" name="Rectangle 11"/>
          <p:cNvSpPr/>
          <p:nvPr/>
        </p:nvSpPr>
        <p:spPr bwMode="auto">
          <a:xfrm>
            <a:off x="282320" y="494208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13" name="Rectangle 12"/>
          <p:cNvSpPr/>
          <p:nvPr/>
        </p:nvSpPr>
        <p:spPr bwMode="auto">
          <a:xfrm>
            <a:off x="282320" y="562123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15" name="Rectangle 14"/>
          <p:cNvSpPr/>
          <p:nvPr/>
        </p:nvSpPr>
        <p:spPr bwMode="auto">
          <a:xfrm>
            <a:off x="7498280" y="1546337"/>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dirty="0" smtClean="0">
              <a:solidFill>
                <a:schemeClr val="accent4">
                  <a:lumMod val="75000"/>
                </a:schemeClr>
              </a:solidFill>
            </a:endParaRPr>
          </a:p>
        </p:txBody>
      </p:sp>
      <p:sp>
        <p:nvSpPr>
          <p:cNvPr id="16" name="Rectangle 15"/>
          <p:cNvSpPr/>
          <p:nvPr/>
        </p:nvSpPr>
        <p:spPr bwMode="auto">
          <a:xfrm>
            <a:off x="7498280" y="2225486"/>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dirty="0" smtClean="0">
              <a:solidFill>
                <a:schemeClr val="accent4">
                  <a:lumMod val="75000"/>
                </a:schemeClr>
              </a:solidFill>
            </a:endParaRPr>
          </a:p>
        </p:txBody>
      </p:sp>
      <p:sp>
        <p:nvSpPr>
          <p:cNvPr id="17" name="Rectangle 16"/>
          <p:cNvSpPr/>
          <p:nvPr/>
        </p:nvSpPr>
        <p:spPr bwMode="auto">
          <a:xfrm>
            <a:off x="7498280" y="2904635"/>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dirty="0" smtClean="0">
              <a:solidFill>
                <a:schemeClr val="accent4">
                  <a:lumMod val="75000"/>
                </a:schemeClr>
              </a:solidFill>
            </a:endParaRPr>
          </a:p>
        </p:txBody>
      </p:sp>
      <p:sp>
        <p:nvSpPr>
          <p:cNvPr id="18" name="Rectangle 17"/>
          <p:cNvSpPr/>
          <p:nvPr/>
        </p:nvSpPr>
        <p:spPr bwMode="auto">
          <a:xfrm>
            <a:off x="7498280" y="3583784"/>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dirty="0" smtClean="0">
              <a:solidFill>
                <a:schemeClr val="accent4">
                  <a:lumMod val="75000"/>
                </a:schemeClr>
              </a:solidFill>
            </a:endParaRPr>
          </a:p>
        </p:txBody>
      </p:sp>
      <p:sp>
        <p:nvSpPr>
          <p:cNvPr id="19" name="Rectangle 18"/>
          <p:cNvSpPr/>
          <p:nvPr/>
        </p:nvSpPr>
        <p:spPr bwMode="auto">
          <a:xfrm>
            <a:off x="7498280" y="4262933"/>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dirty="0" smtClean="0">
              <a:solidFill>
                <a:schemeClr val="accent4">
                  <a:lumMod val="75000"/>
                </a:schemeClr>
              </a:solidFill>
            </a:endParaRPr>
          </a:p>
        </p:txBody>
      </p:sp>
      <p:sp>
        <p:nvSpPr>
          <p:cNvPr id="20" name="Rectangle 19"/>
          <p:cNvSpPr/>
          <p:nvPr/>
        </p:nvSpPr>
        <p:spPr bwMode="auto">
          <a:xfrm>
            <a:off x="7498280" y="494208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dirty="0" smtClean="0">
              <a:solidFill>
                <a:schemeClr val="accent4">
                  <a:lumMod val="75000"/>
                </a:schemeClr>
              </a:solidFill>
            </a:endParaRPr>
          </a:p>
        </p:txBody>
      </p:sp>
      <p:sp>
        <p:nvSpPr>
          <p:cNvPr id="21" name="Rectangle 20"/>
          <p:cNvSpPr/>
          <p:nvPr/>
        </p:nvSpPr>
        <p:spPr bwMode="auto">
          <a:xfrm>
            <a:off x="7498280" y="562123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dirty="0" smtClean="0">
              <a:solidFill>
                <a:schemeClr val="accent4">
                  <a:lumMod val="75000"/>
                </a:schemeClr>
              </a:solidFill>
            </a:endParaRPr>
          </a:p>
        </p:txBody>
      </p:sp>
      <p:sp>
        <p:nvSpPr>
          <p:cNvPr id="25" name="Rectangle 24"/>
          <p:cNvSpPr/>
          <p:nvPr/>
        </p:nvSpPr>
        <p:spPr bwMode="auto">
          <a:xfrm>
            <a:off x="3168704" y="1546337"/>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26" name="Rectangle 25"/>
          <p:cNvSpPr/>
          <p:nvPr/>
        </p:nvSpPr>
        <p:spPr bwMode="auto">
          <a:xfrm>
            <a:off x="3168704" y="2225486"/>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27" name="Rectangle 26"/>
          <p:cNvSpPr/>
          <p:nvPr/>
        </p:nvSpPr>
        <p:spPr bwMode="auto">
          <a:xfrm>
            <a:off x="3168704" y="2904635"/>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28" name="Rectangle 27"/>
          <p:cNvSpPr/>
          <p:nvPr/>
        </p:nvSpPr>
        <p:spPr bwMode="auto">
          <a:xfrm>
            <a:off x="3168704" y="3583784"/>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29" name="Rectangle 28"/>
          <p:cNvSpPr/>
          <p:nvPr/>
        </p:nvSpPr>
        <p:spPr bwMode="auto">
          <a:xfrm>
            <a:off x="3168704" y="4262933"/>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30" name="Rectangle 29"/>
          <p:cNvSpPr/>
          <p:nvPr/>
        </p:nvSpPr>
        <p:spPr bwMode="auto">
          <a:xfrm>
            <a:off x="3168704" y="494208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31" name="Rectangle 30"/>
          <p:cNvSpPr/>
          <p:nvPr/>
        </p:nvSpPr>
        <p:spPr bwMode="auto">
          <a:xfrm>
            <a:off x="3168704" y="562123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33" name="Rectangle 32"/>
          <p:cNvSpPr/>
          <p:nvPr/>
        </p:nvSpPr>
        <p:spPr bwMode="auto">
          <a:xfrm>
            <a:off x="4611896" y="1546337"/>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34" name="Rectangle 33"/>
          <p:cNvSpPr/>
          <p:nvPr/>
        </p:nvSpPr>
        <p:spPr bwMode="auto">
          <a:xfrm>
            <a:off x="4611896" y="2225486"/>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35" name="Rectangle 34"/>
          <p:cNvSpPr/>
          <p:nvPr/>
        </p:nvSpPr>
        <p:spPr bwMode="auto">
          <a:xfrm>
            <a:off x="4611896" y="2904635"/>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36" name="Rectangle 35"/>
          <p:cNvSpPr/>
          <p:nvPr/>
        </p:nvSpPr>
        <p:spPr bwMode="auto">
          <a:xfrm>
            <a:off x="4611896" y="3583784"/>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37" name="Rectangle 36"/>
          <p:cNvSpPr/>
          <p:nvPr/>
        </p:nvSpPr>
        <p:spPr bwMode="auto">
          <a:xfrm>
            <a:off x="4611896" y="4262933"/>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38" name="Rectangle 37"/>
          <p:cNvSpPr/>
          <p:nvPr/>
        </p:nvSpPr>
        <p:spPr bwMode="auto">
          <a:xfrm>
            <a:off x="4611896" y="494208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39" name="Rectangle 38"/>
          <p:cNvSpPr/>
          <p:nvPr/>
        </p:nvSpPr>
        <p:spPr bwMode="auto">
          <a:xfrm>
            <a:off x="4611896" y="562123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41" name="Rectangle 40"/>
          <p:cNvSpPr/>
          <p:nvPr/>
        </p:nvSpPr>
        <p:spPr bwMode="auto">
          <a:xfrm>
            <a:off x="1725512" y="1546337"/>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42" name="Rectangle 41"/>
          <p:cNvSpPr/>
          <p:nvPr/>
        </p:nvSpPr>
        <p:spPr bwMode="auto">
          <a:xfrm>
            <a:off x="1725512" y="2225486"/>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43" name="Rectangle 42"/>
          <p:cNvSpPr/>
          <p:nvPr/>
        </p:nvSpPr>
        <p:spPr bwMode="auto">
          <a:xfrm>
            <a:off x="1725512" y="2904635"/>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44" name="Rectangle 43"/>
          <p:cNvSpPr/>
          <p:nvPr/>
        </p:nvSpPr>
        <p:spPr bwMode="auto">
          <a:xfrm>
            <a:off x="1725512" y="3583784"/>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45" name="Rectangle 44"/>
          <p:cNvSpPr/>
          <p:nvPr/>
        </p:nvSpPr>
        <p:spPr bwMode="auto">
          <a:xfrm>
            <a:off x="1725512" y="4262933"/>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46" name="Rectangle 45"/>
          <p:cNvSpPr/>
          <p:nvPr/>
        </p:nvSpPr>
        <p:spPr bwMode="auto">
          <a:xfrm>
            <a:off x="1725512" y="494208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47" name="Rectangle 46"/>
          <p:cNvSpPr/>
          <p:nvPr/>
        </p:nvSpPr>
        <p:spPr bwMode="auto">
          <a:xfrm>
            <a:off x="1725512" y="562123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49" name="Rectangle 48"/>
          <p:cNvSpPr/>
          <p:nvPr/>
        </p:nvSpPr>
        <p:spPr bwMode="auto">
          <a:xfrm>
            <a:off x="6055088" y="1546337"/>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50" name="Rectangle 49"/>
          <p:cNvSpPr/>
          <p:nvPr/>
        </p:nvSpPr>
        <p:spPr bwMode="auto">
          <a:xfrm>
            <a:off x="6055088" y="2225486"/>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51" name="Rectangle 50"/>
          <p:cNvSpPr/>
          <p:nvPr/>
        </p:nvSpPr>
        <p:spPr bwMode="auto">
          <a:xfrm>
            <a:off x="6055088" y="2904635"/>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52" name="Rectangle 51"/>
          <p:cNvSpPr/>
          <p:nvPr/>
        </p:nvSpPr>
        <p:spPr bwMode="auto">
          <a:xfrm>
            <a:off x="6055088" y="3583784"/>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53" name="Rectangle 52"/>
          <p:cNvSpPr/>
          <p:nvPr/>
        </p:nvSpPr>
        <p:spPr bwMode="auto">
          <a:xfrm>
            <a:off x="6055088" y="4262933"/>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54" name="Rectangle 53"/>
          <p:cNvSpPr/>
          <p:nvPr/>
        </p:nvSpPr>
        <p:spPr bwMode="auto">
          <a:xfrm>
            <a:off x="6055088" y="494208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sp>
        <p:nvSpPr>
          <p:cNvPr id="55" name="Rectangle 54"/>
          <p:cNvSpPr/>
          <p:nvPr/>
        </p:nvSpPr>
        <p:spPr bwMode="auto">
          <a:xfrm>
            <a:off x="6055088" y="5621232"/>
            <a:ext cx="1352992" cy="594255"/>
          </a:xfrm>
          <a:prstGeom prst="rect">
            <a:avLst/>
          </a:prstGeom>
          <a:solidFill>
            <a:schemeClr val="bg1"/>
          </a:solidFill>
          <a:ln w="9525" cap="flat" cmpd="sng" algn="ctr">
            <a:noFill/>
            <a:prstDash val="solid"/>
            <a:round/>
            <a:headEnd type="none" w="med" len="med"/>
            <a:tailEnd type="none" w="med" len="med"/>
          </a:ln>
          <a:effectLst/>
        </p:spPr>
        <p:txBody>
          <a:bodyPr vert="horz" wrap="none" lIns="91440" tIns="182880" rIns="91440" bIns="182880" numCol="1" rtlCol="0" anchor="ctr" anchorCtr="0" compatLnSpc="1">
            <a:prstTxWarp prst="textNoShape">
              <a:avLst/>
            </a:prstTxWarp>
          </a:bodyPr>
          <a:lstStyle/>
          <a:p>
            <a:pPr algn="ctr">
              <a:buNone/>
            </a:pPr>
            <a:endParaRPr lang="en-US" sz="1300" b="1" dirty="0" smtClean="0">
              <a:solidFill>
                <a:schemeClr val="accent4">
                  <a:lumMod val="75000"/>
                </a:schemeClr>
              </a:solidFill>
            </a:endParaRP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092" y="1600577"/>
            <a:ext cx="110490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5358" y="1604274"/>
            <a:ext cx="719942" cy="430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3692" y="2355925"/>
            <a:ext cx="9048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3"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544" y="2993177"/>
            <a:ext cx="803997" cy="417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4"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354" y="3716263"/>
            <a:ext cx="938376" cy="36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58" y="2927689"/>
            <a:ext cx="889743" cy="548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7" name="Picture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2963" y="5040435"/>
            <a:ext cx="1115159" cy="366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9"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8485" y="3016024"/>
            <a:ext cx="1323975"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1" name="Picture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98510" y="4379976"/>
            <a:ext cx="923925"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2" name="Picture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98907" y="5029200"/>
            <a:ext cx="1012845" cy="441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3" name="Picture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85828" y="5056632"/>
            <a:ext cx="949288" cy="403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5" name="Picture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84844" y="4434840"/>
            <a:ext cx="920713" cy="306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6" name="Picture 2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30038" y="2994418"/>
            <a:ext cx="630324" cy="41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7" name="Picture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81894" y="3034388"/>
            <a:ext cx="973101" cy="334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8" name="Picture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10017" y="3001736"/>
            <a:ext cx="11906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49" name="Picture 2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75021" y="3731896"/>
            <a:ext cx="1140359" cy="330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50" name="Picture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946904" y="4370832"/>
            <a:ext cx="6381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51" name="Picture 2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4169" y="4361688"/>
            <a:ext cx="1192746" cy="412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53" name="Picture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71166" y="4443984"/>
            <a:ext cx="868326" cy="261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56" name="Picture 3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64213" y="2236863"/>
            <a:ext cx="5619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57" name="Picture 3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126092" y="3692264"/>
            <a:ext cx="600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60" name="Picture 3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28131" y="2379517"/>
            <a:ext cx="864683" cy="329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61" name="Picture 3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1455" y="5727626"/>
            <a:ext cx="6381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65" name="Picture 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45175" y="5684764"/>
            <a:ext cx="40005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67" name="Picture 4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183875" y="4971886"/>
            <a:ext cx="484508" cy="503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70" name="Picture 4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47769" y="2441448"/>
            <a:ext cx="841351" cy="19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75" name="Picture 51" descr="http://www.ortop.org/images/adp_logo.gif"/>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30640" y="3750705"/>
            <a:ext cx="488273" cy="260413"/>
          </a:xfrm>
          <a:prstGeom prst="rect">
            <a:avLst/>
          </a:prstGeom>
          <a:noFill/>
          <a:extLst>
            <a:ext uri="{909E8E84-426E-40DD-AFC4-6F175D3DCCD1}">
              <a14:hiddenFill xmlns:a14="http://schemas.microsoft.com/office/drawing/2010/main">
                <a:solidFill>
                  <a:srgbClr val="FFFFFF"/>
                </a:solidFill>
              </a14:hiddenFill>
            </a:ext>
          </a:extLst>
        </p:spPr>
      </p:pic>
      <p:pic>
        <p:nvPicPr>
          <p:cNvPr id="26681" name="Picture 57" descr="http://upload.wikimedia.org/wikipedia/en/thumb/f/ff/General_Electric_logo.svg/240px-General_Electric_logo.svg.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016873" y="5021152"/>
            <a:ext cx="453876" cy="453876"/>
          </a:xfrm>
          <a:prstGeom prst="rect">
            <a:avLst/>
          </a:prstGeom>
          <a:noFill/>
          <a:extLst>
            <a:ext uri="{909E8E84-426E-40DD-AFC4-6F175D3DCCD1}">
              <a14:hiddenFill xmlns:a14="http://schemas.microsoft.com/office/drawing/2010/main">
                <a:solidFill>
                  <a:srgbClr val="FFFFFF"/>
                </a:solidFill>
              </a14:hiddenFill>
            </a:ext>
          </a:extLst>
        </p:spPr>
      </p:pic>
      <p:pic>
        <p:nvPicPr>
          <p:cNvPr id="26683" name="Picture 59" descr="http://ficdn.fashionindie.com/wp-content/uploads/2011/01/sears-logo.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075688" y="1716228"/>
            <a:ext cx="672275" cy="302158"/>
          </a:xfrm>
          <a:prstGeom prst="rect">
            <a:avLst/>
          </a:prstGeom>
          <a:noFill/>
          <a:extLst>
            <a:ext uri="{909E8E84-426E-40DD-AFC4-6F175D3DCCD1}">
              <a14:hiddenFill xmlns:a14="http://schemas.microsoft.com/office/drawing/2010/main">
                <a:solidFill>
                  <a:srgbClr val="FFFFFF"/>
                </a:solidFill>
              </a14:hiddenFill>
            </a:ext>
          </a:extLst>
        </p:spPr>
      </p:pic>
      <p:pic>
        <p:nvPicPr>
          <p:cNvPr id="26671" name="Picture 26670"/>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320069" y="5632584"/>
            <a:ext cx="823031" cy="571550"/>
          </a:xfrm>
          <a:prstGeom prst="rect">
            <a:avLst/>
          </a:prstGeom>
        </p:spPr>
      </p:pic>
      <p:pic>
        <p:nvPicPr>
          <p:cNvPr id="26674" name="Picture 2667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483359" y="5028135"/>
            <a:ext cx="723682" cy="422148"/>
          </a:xfrm>
          <a:prstGeom prst="rect">
            <a:avLst/>
          </a:prstGeom>
        </p:spPr>
      </p:pic>
      <p:pic>
        <p:nvPicPr>
          <p:cNvPr id="26676" name="Picture 2667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831153" y="5724032"/>
            <a:ext cx="914479" cy="388654"/>
          </a:xfrm>
          <a:prstGeom prst="rect">
            <a:avLst/>
          </a:prstGeom>
        </p:spPr>
      </p:pic>
      <p:pic>
        <p:nvPicPr>
          <p:cNvPr id="26682" name="Picture 26681"/>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854708" y="5659257"/>
            <a:ext cx="640136" cy="518205"/>
          </a:xfrm>
          <a:prstGeom prst="rect">
            <a:avLst/>
          </a:prstGeom>
        </p:spPr>
      </p:pic>
      <p:pic>
        <p:nvPicPr>
          <p:cNvPr id="26684" name="Picture 26683"/>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296513" y="1736775"/>
            <a:ext cx="1097375" cy="213379"/>
          </a:xfrm>
          <a:prstGeom prst="rect">
            <a:avLst/>
          </a:prstGeom>
        </p:spPr>
      </p:pic>
      <p:pic>
        <p:nvPicPr>
          <p:cNvPr id="26685" name="Picture 61" descr="http://blogs.cisco.com/wp-content/uploads/espn_logo_887.jpg"/>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815697" y="2422733"/>
            <a:ext cx="718159" cy="199761"/>
          </a:xfrm>
          <a:prstGeom prst="rect">
            <a:avLst/>
          </a:prstGeom>
          <a:noFill/>
          <a:extLst>
            <a:ext uri="{909E8E84-426E-40DD-AFC4-6F175D3DCCD1}">
              <a14:hiddenFill xmlns:a14="http://schemas.microsoft.com/office/drawing/2010/main">
                <a:solidFill>
                  <a:srgbClr val="FFFFFF"/>
                </a:solidFill>
              </a14:hiddenFill>
            </a:ext>
          </a:extLst>
        </p:spPr>
      </p:pic>
      <p:pic>
        <p:nvPicPr>
          <p:cNvPr id="26687" name="Picture 63" descr="gm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07393" y="3652311"/>
            <a:ext cx="761998"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oyal Bank of Scotland Logo.svg">
            <a:hlinkClick r:id="rId39"/>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6346387" y="1727936"/>
            <a:ext cx="721286" cy="30654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837674" y="5787571"/>
            <a:ext cx="1055479" cy="26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descr="Taylor Morrison - Homes Inspired by You"/>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055088" y="3652311"/>
            <a:ext cx="1352992" cy="451811"/>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standard-pacific-homes-logo"/>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725512" y="4327968"/>
            <a:ext cx="1352992" cy="36594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2"/>
          <p:cNvPicPr>
            <a:picLocks noChangeAspect="1" noChangeArrowheads="1"/>
          </p:cNvPicPr>
          <p:nvPr/>
        </p:nvPicPr>
        <p:blipFill>
          <a:blip r:embed="rId44" cstate="print"/>
          <a:srcRect/>
          <a:stretch>
            <a:fillRect/>
          </a:stretch>
        </p:blipFill>
        <p:spPr bwMode="auto">
          <a:xfrm>
            <a:off x="453316" y="2295781"/>
            <a:ext cx="957784" cy="538773"/>
          </a:xfrm>
          <a:prstGeom prst="rect">
            <a:avLst/>
          </a:prstGeom>
          <a:solidFill>
            <a:schemeClr val="bg1"/>
          </a:solidFill>
          <a:ln w="9525">
            <a:noFill/>
            <a:miter lim="800000"/>
            <a:headEnd/>
            <a:tailEnd/>
          </a:ln>
        </p:spPr>
      </p:pic>
      <p:pic>
        <p:nvPicPr>
          <p:cNvPr id="22530" name="Picture 2" descr="Sitecore Kunde City of Ogden"/>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3412679" y="2881580"/>
            <a:ext cx="837182" cy="5942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sagenix"/>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572000" y="1523773"/>
            <a:ext cx="1483088" cy="58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57277"/>
      </p:ext>
    </p:extLst>
  </p:cSld>
  <p:clrMapOvr>
    <a:masterClrMapping/>
  </p:clrMapOvr>
  <mc:AlternateContent xmlns:mc="http://schemas.openxmlformats.org/markup-compatibility/2006" xmlns:p14="http://schemas.microsoft.com/office/powerpoint/2010/main">
    <mc:Choice Requires="p14">
      <p:transition spd="med" p14:dur="65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2">
            <a:hlinkClick r:id="rId3" action="ppaction://hlinkpres?slideindex=1&amp;slidetitle=Content Management Systems"/>
          </p:cNvPr>
          <p:cNvSpPr>
            <a:spLocks noChangeArrowheads="1"/>
          </p:cNvSpPr>
          <p:nvPr/>
        </p:nvSpPr>
        <p:spPr bwMode="auto">
          <a:xfrm>
            <a:off x="0" y="-24"/>
            <a:ext cx="9144000" cy="642918"/>
          </a:xfrm>
          <a:prstGeom prst="rect">
            <a:avLst/>
          </a:prstGeom>
          <a:solidFill>
            <a:srgbClr val="EE3124"/>
          </a:solidFill>
          <a:ln w="9525" algn="ctr">
            <a:noFill/>
            <a:miter lim="800000"/>
            <a:headEnd/>
            <a:tailEnd/>
          </a:ln>
        </p:spPr>
        <p:txBody>
          <a:bodyPr wrap="none" lIns="90000" tIns="46800" rIns="90000" bIns="46800" anchor="ctr"/>
          <a:lstStyle/>
          <a:p>
            <a:pPr marL="182880" lvl="0">
              <a:defRPr/>
            </a:pPr>
            <a:r>
              <a:rPr lang="en-US" sz="2400" kern="0" dirty="0" smtClean="0">
                <a:solidFill>
                  <a:schemeClr val="bg1"/>
                </a:solidFill>
                <a:effectLst>
                  <a:outerShdw blurRad="38100" dist="38100" dir="2700000" algn="tl">
                    <a:srgbClr val="000000">
                      <a:alpha val="43137"/>
                    </a:srgbClr>
                  </a:outerShdw>
                </a:effectLst>
              </a:rPr>
              <a:t>Over 4,000 Customers and more than 42,000 websites </a:t>
            </a:r>
          </a:p>
        </p:txBody>
      </p:sp>
      <p:sp>
        <p:nvSpPr>
          <p:cNvPr id="66" name="Rectangle 22"/>
          <p:cNvSpPr>
            <a:spLocks noChangeArrowheads="1"/>
          </p:cNvSpPr>
          <p:nvPr/>
        </p:nvSpPr>
        <p:spPr bwMode="auto">
          <a:xfrm>
            <a:off x="0" y="620688"/>
            <a:ext cx="9144000" cy="45720"/>
          </a:xfrm>
          <a:prstGeom prst="rect">
            <a:avLst/>
          </a:prstGeom>
          <a:solidFill>
            <a:schemeClr val="tx1">
              <a:lumMod val="40000"/>
              <a:lumOff val="60000"/>
            </a:schemeClr>
          </a:solidFill>
          <a:ln w="9525">
            <a:noFill/>
            <a:miter lim="800000"/>
            <a:headEnd/>
            <a:tailEnd/>
          </a:ln>
        </p:spPr>
        <p:txBody>
          <a:bodyPr lIns="91429" tIns="45714" rIns="91429" bIns="45714"/>
          <a:lstStyle/>
          <a:p>
            <a:pPr marL="285750" indent="-285750">
              <a:lnSpc>
                <a:spcPct val="140000"/>
              </a:lnSpc>
              <a:spcBef>
                <a:spcPct val="20000"/>
              </a:spcBef>
              <a:buClr>
                <a:schemeClr val="accent1"/>
              </a:buClr>
              <a:buFont typeface="Wingdings" pitchFamily="2" charset="2"/>
              <a:buNone/>
            </a:pPr>
            <a:r>
              <a:rPr lang="en-US" sz="1400" dirty="0">
                <a:solidFill>
                  <a:schemeClr val="bg1"/>
                </a:solidFill>
              </a:rPr>
              <a:t>   </a:t>
            </a:r>
            <a:endParaRPr lang="en-GB" sz="1400" b="1" dirty="0">
              <a:solidFill>
                <a:schemeClr val="bg1"/>
              </a:solidFill>
            </a:endParaRPr>
          </a:p>
        </p:txBody>
      </p:sp>
      <p:grpSp>
        <p:nvGrpSpPr>
          <p:cNvPr id="67" name="Group 66"/>
          <p:cNvGrpSpPr/>
          <p:nvPr/>
        </p:nvGrpSpPr>
        <p:grpSpPr>
          <a:xfrm>
            <a:off x="323528" y="1179402"/>
            <a:ext cx="8476251" cy="5145198"/>
            <a:chOff x="323528" y="804082"/>
            <a:chExt cx="8476251" cy="5145198"/>
          </a:xfrm>
          <a:solidFill>
            <a:schemeClr val="bg1"/>
          </a:solidFill>
        </p:grpSpPr>
        <p:pic>
          <p:nvPicPr>
            <p:cNvPr id="72" name="Picture 16" descr="http://www.seeklogo.com/images/K/Kia-logo-C64DD33CB2-seeklogo.com.gif"/>
            <p:cNvPicPr>
              <a:picLocks noChangeAspect="1" noChangeArrowheads="1"/>
            </p:cNvPicPr>
            <p:nvPr/>
          </p:nvPicPr>
          <p:blipFill>
            <a:blip r:embed="rId4" cstate="print"/>
            <a:srcRect/>
            <a:stretch>
              <a:fillRect/>
            </a:stretch>
          </p:blipFill>
          <p:spPr bwMode="auto">
            <a:xfrm>
              <a:off x="3714978" y="3641142"/>
              <a:ext cx="691141" cy="699805"/>
            </a:xfrm>
            <a:prstGeom prst="rect">
              <a:avLst/>
            </a:prstGeom>
            <a:grpFill/>
          </p:spPr>
        </p:pic>
        <p:pic>
          <p:nvPicPr>
            <p:cNvPr id="74" name="Picture 10">
              <a:hlinkClick r:id="rId5"/>
            </p:cNvPr>
            <p:cNvPicPr>
              <a:picLocks noChangeAspect="1" noChangeArrowheads="1"/>
            </p:cNvPicPr>
            <p:nvPr/>
          </p:nvPicPr>
          <p:blipFill>
            <a:blip r:embed="rId6" cstate="print"/>
            <a:srcRect/>
            <a:stretch>
              <a:fillRect/>
            </a:stretch>
          </p:blipFill>
          <p:spPr bwMode="auto">
            <a:xfrm>
              <a:off x="2125560" y="2218726"/>
              <a:ext cx="496286" cy="517308"/>
            </a:xfrm>
            <a:prstGeom prst="rect">
              <a:avLst/>
            </a:prstGeom>
            <a:grpFill/>
            <a:ln w="9525">
              <a:noFill/>
              <a:miter lim="800000"/>
              <a:headEnd/>
              <a:tailEnd/>
            </a:ln>
          </p:spPr>
        </p:pic>
        <p:pic>
          <p:nvPicPr>
            <p:cNvPr id="75" name="Picture 12"/>
            <p:cNvPicPr>
              <a:picLocks noChangeAspect="1" noChangeArrowheads="1"/>
            </p:cNvPicPr>
            <p:nvPr/>
          </p:nvPicPr>
          <p:blipFill>
            <a:blip r:embed="rId7" cstate="print"/>
            <a:srcRect/>
            <a:stretch>
              <a:fillRect/>
            </a:stretch>
          </p:blipFill>
          <p:spPr bwMode="auto">
            <a:xfrm>
              <a:off x="1972540" y="3837086"/>
              <a:ext cx="547388" cy="307917"/>
            </a:xfrm>
            <a:prstGeom prst="rect">
              <a:avLst/>
            </a:prstGeom>
            <a:grpFill/>
            <a:ln w="9525">
              <a:noFill/>
              <a:miter lim="800000"/>
              <a:headEnd/>
              <a:tailEnd/>
            </a:ln>
          </p:spPr>
        </p:pic>
        <p:pic>
          <p:nvPicPr>
            <p:cNvPr id="76" name="Picture 3"/>
            <p:cNvPicPr>
              <a:picLocks noChangeAspect="1" noChangeArrowheads="1"/>
            </p:cNvPicPr>
            <p:nvPr/>
          </p:nvPicPr>
          <p:blipFill>
            <a:blip r:embed="rId8" cstate="print"/>
            <a:srcRect/>
            <a:stretch>
              <a:fillRect/>
            </a:stretch>
          </p:blipFill>
          <p:spPr bwMode="auto">
            <a:xfrm>
              <a:off x="7532714" y="1238363"/>
              <a:ext cx="1267064" cy="855300"/>
            </a:xfrm>
            <a:prstGeom prst="rect">
              <a:avLst/>
            </a:prstGeom>
            <a:grpFill/>
            <a:ln w="9525">
              <a:noFill/>
              <a:miter lim="800000"/>
              <a:headEnd/>
              <a:tailEnd/>
            </a:ln>
          </p:spPr>
        </p:pic>
        <p:pic>
          <p:nvPicPr>
            <p:cNvPr id="77" name="Picture 2" descr="http://www.akml.org/images/conference/Alaska-Airlines-logo.jpg"/>
            <p:cNvPicPr>
              <a:picLocks noChangeAspect="1" noChangeArrowheads="1"/>
            </p:cNvPicPr>
            <p:nvPr/>
          </p:nvPicPr>
          <p:blipFill>
            <a:blip r:embed="rId9" cstate="print"/>
            <a:srcRect/>
            <a:stretch>
              <a:fillRect/>
            </a:stretch>
          </p:blipFill>
          <p:spPr bwMode="auto">
            <a:xfrm>
              <a:off x="2857026" y="2176826"/>
              <a:ext cx="1633938" cy="601107"/>
            </a:xfrm>
            <a:prstGeom prst="rect">
              <a:avLst/>
            </a:prstGeom>
            <a:grpFill/>
          </p:spPr>
        </p:pic>
        <p:pic>
          <p:nvPicPr>
            <p:cNvPr id="78" name="Picture 61" descr="http://ts1.mm.bing.net/images/thumbnail.aspx?q=1337618539492&amp;id=959a44958089011676224efdd5deca5d&amp;url=https%3a%2f%2fsec.hr.dla.mil%2fimages%2fseals%2fdod_seal.gif"/>
            <p:cNvPicPr>
              <a:picLocks noChangeArrowheads="1"/>
            </p:cNvPicPr>
            <p:nvPr/>
          </p:nvPicPr>
          <p:blipFill>
            <a:blip r:embed="rId10" cstate="print"/>
            <a:srcRect/>
            <a:stretch>
              <a:fillRect/>
            </a:stretch>
          </p:blipFill>
          <p:spPr bwMode="auto">
            <a:xfrm>
              <a:off x="6376962" y="5229200"/>
              <a:ext cx="622027" cy="626001"/>
            </a:xfrm>
            <a:prstGeom prst="rect">
              <a:avLst/>
            </a:prstGeom>
            <a:grpFill/>
          </p:spPr>
        </p:pic>
        <p:pic>
          <p:nvPicPr>
            <p:cNvPr id="79" name="Picture 47" descr="http://ts1.mm.bing.net/images/thumbnail.aspx?q=1510839223664&amp;id=2492e0d58f8931c07b7f29cc7199c2b1&amp;url=http%3a%2f%2fwww.gperfors.com%2fStudentSites%2fIsaac%2520Gibbs%2fAssets%2fBikes%2fsuzuki_logo.png"/>
            <p:cNvPicPr>
              <a:picLocks noChangeAspect="1" noChangeArrowheads="1"/>
            </p:cNvPicPr>
            <p:nvPr/>
          </p:nvPicPr>
          <p:blipFill>
            <a:blip r:embed="rId11" cstate="print"/>
            <a:srcRect/>
            <a:stretch>
              <a:fillRect/>
            </a:stretch>
          </p:blipFill>
          <p:spPr bwMode="auto">
            <a:xfrm>
              <a:off x="1340934" y="3741603"/>
              <a:ext cx="400470" cy="498883"/>
            </a:xfrm>
            <a:prstGeom prst="rect">
              <a:avLst/>
            </a:prstGeom>
            <a:grpFill/>
          </p:spPr>
        </p:pic>
        <p:pic>
          <p:nvPicPr>
            <p:cNvPr id="80" name="Picture 53" descr="http://ts2.mm.bing.net/images/thumbnail.aspx?q=1469964159861&amp;id=e65bbc9ac62d0d5e34d9f546e8fb1e8b&amp;url=http%3a%2f%2fwww.dccj.org%2ffiles%2fbilleder%2fsocial%2fJdag%25202009%2fCarlsberg_logo.jpg"/>
            <p:cNvPicPr>
              <a:picLocks noChangeAspect="1" noChangeArrowheads="1"/>
            </p:cNvPicPr>
            <p:nvPr/>
          </p:nvPicPr>
          <p:blipFill>
            <a:blip r:embed="rId12" cstate="print"/>
            <a:srcRect/>
            <a:stretch>
              <a:fillRect/>
            </a:stretch>
          </p:blipFill>
          <p:spPr bwMode="auto">
            <a:xfrm>
              <a:off x="323528" y="4584597"/>
              <a:ext cx="950320" cy="384893"/>
            </a:xfrm>
            <a:prstGeom prst="rect">
              <a:avLst/>
            </a:prstGeom>
            <a:grpFill/>
          </p:spPr>
        </p:pic>
        <p:pic>
          <p:nvPicPr>
            <p:cNvPr id="81" name="Picture 12" descr="http://4.bp.blogspot.com/_J6w60cpyL7s/Syg30C1xh6I/AAAAAAAACv4/WOeAfYEa_Tw/s320/general-mills.jpg"/>
            <p:cNvPicPr>
              <a:picLocks noChangeAspect="1" noChangeArrowheads="1"/>
            </p:cNvPicPr>
            <p:nvPr/>
          </p:nvPicPr>
          <p:blipFill>
            <a:blip r:embed="rId13" cstate="print"/>
            <a:srcRect/>
            <a:stretch>
              <a:fillRect/>
            </a:stretch>
          </p:blipFill>
          <p:spPr bwMode="auto">
            <a:xfrm>
              <a:off x="2751064" y="3694258"/>
              <a:ext cx="732778" cy="593572"/>
            </a:xfrm>
            <a:prstGeom prst="rect">
              <a:avLst/>
            </a:prstGeom>
            <a:grpFill/>
          </p:spPr>
        </p:pic>
        <p:pic>
          <p:nvPicPr>
            <p:cNvPr id="82" name="Picture 19"/>
            <p:cNvPicPr>
              <a:picLocks noChangeAspect="1" noChangeArrowheads="1"/>
            </p:cNvPicPr>
            <p:nvPr/>
          </p:nvPicPr>
          <p:blipFill>
            <a:blip r:embed="rId14" cstate="print"/>
            <a:srcRect/>
            <a:stretch>
              <a:fillRect/>
            </a:stretch>
          </p:blipFill>
          <p:spPr bwMode="auto">
            <a:xfrm>
              <a:off x="4726146" y="2348383"/>
              <a:ext cx="1385230" cy="257996"/>
            </a:xfrm>
            <a:prstGeom prst="rect">
              <a:avLst/>
            </a:prstGeom>
            <a:grpFill/>
            <a:ln w="9525">
              <a:noFill/>
              <a:miter lim="800000"/>
              <a:headEnd/>
              <a:tailEnd/>
            </a:ln>
          </p:spPr>
        </p:pic>
        <p:pic>
          <p:nvPicPr>
            <p:cNvPr id="83" name="Picture 18" descr="logo_webtrends">
              <a:hlinkClick r:id="rId15"/>
            </p:cNvPr>
            <p:cNvPicPr>
              <a:picLocks noChangeAspect="1" noChangeArrowheads="1"/>
            </p:cNvPicPr>
            <p:nvPr/>
          </p:nvPicPr>
          <p:blipFill>
            <a:blip r:embed="rId16" cstate="print"/>
            <a:srcRect/>
            <a:stretch>
              <a:fillRect/>
            </a:stretch>
          </p:blipFill>
          <p:spPr bwMode="auto">
            <a:xfrm>
              <a:off x="323528" y="2343704"/>
              <a:ext cx="1566849" cy="267355"/>
            </a:xfrm>
            <a:prstGeom prst="rect">
              <a:avLst/>
            </a:prstGeom>
            <a:grpFill/>
            <a:ln w="9525">
              <a:noFill/>
              <a:miter lim="800000"/>
              <a:headEnd/>
              <a:tailEnd/>
            </a:ln>
          </p:spPr>
        </p:pic>
        <p:pic>
          <p:nvPicPr>
            <p:cNvPr id="84" name="Picture 83" descr="NAPA_AP_Bx_Stk_medium.gif"/>
            <p:cNvPicPr>
              <a:picLocks noChangeAspect="1"/>
            </p:cNvPicPr>
            <p:nvPr/>
          </p:nvPicPr>
          <p:blipFill>
            <a:blip r:embed="rId17" cstate="print"/>
            <a:stretch>
              <a:fillRect/>
            </a:stretch>
          </p:blipFill>
          <p:spPr>
            <a:xfrm>
              <a:off x="7027214" y="3705490"/>
              <a:ext cx="820419" cy="571109"/>
            </a:xfrm>
            <a:prstGeom prst="rect">
              <a:avLst/>
            </a:prstGeom>
            <a:grpFill/>
          </p:spPr>
        </p:pic>
        <p:pic>
          <p:nvPicPr>
            <p:cNvPr id="85" name="Picture 10"/>
            <p:cNvPicPr>
              <a:picLocks noChangeAspect="1" noChangeArrowheads="1"/>
            </p:cNvPicPr>
            <p:nvPr/>
          </p:nvPicPr>
          <p:blipFill>
            <a:blip r:embed="rId18" cstate="print"/>
            <a:srcRect/>
            <a:stretch>
              <a:fillRect/>
            </a:stretch>
          </p:blipFill>
          <p:spPr bwMode="auto">
            <a:xfrm>
              <a:off x="1681953" y="924781"/>
              <a:ext cx="1310766" cy="265440"/>
            </a:xfrm>
            <a:prstGeom prst="rect">
              <a:avLst/>
            </a:prstGeom>
            <a:grpFill/>
            <a:ln w="9525">
              <a:noFill/>
              <a:miter lim="800000"/>
              <a:headEnd/>
              <a:tailEnd/>
            </a:ln>
          </p:spPr>
        </p:pic>
        <p:pic>
          <p:nvPicPr>
            <p:cNvPr id="86" name="Picture 20" descr="logo"/>
            <p:cNvPicPr>
              <a:picLocks noChangeAspect="1" noChangeArrowheads="1"/>
            </p:cNvPicPr>
            <p:nvPr/>
          </p:nvPicPr>
          <p:blipFill>
            <a:blip r:embed="rId19" cstate="print"/>
            <a:srcRect/>
            <a:stretch>
              <a:fillRect/>
            </a:stretch>
          </p:blipFill>
          <p:spPr bwMode="auto">
            <a:xfrm>
              <a:off x="6887637" y="4646566"/>
              <a:ext cx="1912141" cy="260954"/>
            </a:xfrm>
            <a:prstGeom prst="rect">
              <a:avLst/>
            </a:prstGeom>
            <a:grpFill/>
            <a:ln w="9525">
              <a:noFill/>
              <a:miter lim="800000"/>
              <a:headEnd/>
              <a:tailEnd/>
            </a:ln>
          </p:spPr>
        </p:pic>
        <p:pic>
          <p:nvPicPr>
            <p:cNvPr id="87" name="Picture 9"/>
            <p:cNvPicPr>
              <a:picLocks noChangeAspect="1" noChangeArrowheads="1"/>
            </p:cNvPicPr>
            <p:nvPr/>
          </p:nvPicPr>
          <p:blipFill>
            <a:blip r:embed="rId20" cstate="print"/>
            <a:srcRect/>
            <a:stretch>
              <a:fillRect/>
            </a:stretch>
          </p:blipFill>
          <p:spPr bwMode="auto">
            <a:xfrm>
              <a:off x="3075535" y="1342557"/>
              <a:ext cx="1028708" cy="710186"/>
            </a:xfrm>
            <a:prstGeom prst="rect">
              <a:avLst/>
            </a:prstGeom>
            <a:grpFill/>
            <a:ln w="9525">
              <a:noFill/>
              <a:miter lim="800000"/>
              <a:headEnd/>
              <a:tailEnd/>
            </a:ln>
          </p:spPr>
        </p:pic>
        <p:pic>
          <p:nvPicPr>
            <p:cNvPr id="88" name="Picture 6"/>
            <p:cNvPicPr>
              <a:picLocks noChangeAspect="1" noChangeArrowheads="1"/>
            </p:cNvPicPr>
            <p:nvPr/>
          </p:nvPicPr>
          <p:blipFill>
            <a:blip r:embed="rId21" cstate="print"/>
            <a:srcRect/>
            <a:stretch>
              <a:fillRect/>
            </a:stretch>
          </p:blipFill>
          <p:spPr bwMode="auto">
            <a:xfrm>
              <a:off x="1564646" y="1375483"/>
              <a:ext cx="1131301" cy="644336"/>
            </a:xfrm>
            <a:prstGeom prst="rect">
              <a:avLst/>
            </a:prstGeom>
            <a:grpFill/>
            <a:ln w="9525">
              <a:noFill/>
              <a:miter lim="800000"/>
              <a:headEnd/>
              <a:tailEnd/>
            </a:ln>
          </p:spPr>
        </p:pic>
        <p:pic>
          <p:nvPicPr>
            <p:cNvPr id="89" name="Picture 6" descr="http://marketplace.issi.net/2008/HersheyLogo.jpg"/>
            <p:cNvPicPr>
              <a:picLocks noChangeAspect="1" noChangeArrowheads="1"/>
            </p:cNvPicPr>
            <p:nvPr/>
          </p:nvPicPr>
          <p:blipFill>
            <a:blip r:embed="rId22" cstate="print"/>
            <a:srcRect/>
            <a:stretch>
              <a:fillRect/>
            </a:stretch>
          </p:blipFill>
          <p:spPr bwMode="auto">
            <a:xfrm>
              <a:off x="323528" y="1484961"/>
              <a:ext cx="861529" cy="425377"/>
            </a:xfrm>
            <a:prstGeom prst="rect">
              <a:avLst/>
            </a:prstGeom>
            <a:grpFill/>
          </p:spPr>
        </p:pic>
        <p:pic>
          <p:nvPicPr>
            <p:cNvPr id="90" name="Picture 32" descr="Newspaper Association of America">
              <a:hlinkClick r:id="rId23"/>
            </p:cNvPr>
            <p:cNvPicPr>
              <a:picLocks noChangeAspect="1" noChangeArrowheads="1"/>
            </p:cNvPicPr>
            <p:nvPr/>
          </p:nvPicPr>
          <p:blipFill>
            <a:blip r:embed="rId24" cstate="print"/>
            <a:srcRect t="8333" b="8333"/>
            <a:stretch>
              <a:fillRect/>
            </a:stretch>
          </p:blipFill>
          <p:spPr bwMode="auto">
            <a:xfrm>
              <a:off x="6667837" y="846391"/>
              <a:ext cx="1100859" cy="422220"/>
            </a:xfrm>
            <a:prstGeom prst="rect">
              <a:avLst/>
            </a:prstGeom>
            <a:grpFill/>
            <a:ln w="9525">
              <a:noFill/>
              <a:miter lim="800000"/>
              <a:headEnd/>
              <a:tailEnd/>
            </a:ln>
          </p:spPr>
        </p:pic>
        <p:pic>
          <p:nvPicPr>
            <p:cNvPr id="91" name="Picture 37" descr="New York Life International, LLC."/>
            <p:cNvPicPr>
              <a:picLocks noChangeAspect="1" noChangeArrowheads="1"/>
            </p:cNvPicPr>
            <p:nvPr/>
          </p:nvPicPr>
          <p:blipFill>
            <a:blip r:embed="rId25" cstate="print"/>
            <a:srcRect/>
            <a:stretch>
              <a:fillRect/>
            </a:stretch>
          </p:blipFill>
          <p:spPr bwMode="auto">
            <a:xfrm>
              <a:off x="7222454" y="5301208"/>
              <a:ext cx="488397" cy="489864"/>
            </a:xfrm>
            <a:prstGeom prst="rect">
              <a:avLst/>
            </a:prstGeom>
            <a:grpFill/>
            <a:ln w="9525">
              <a:noFill/>
              <a:miter lim="800000"/>
              <a:headEnd/>
              <a:tailEnd/>
            </a:ln>
          </p:spPr>
        </p:pic>
        <p:pic>
          <p:nvPicPr>
            <p:cNvPr id="92" name="Picture 4"/>
            <p:cNvPicPr>
              <a:picLocks noChangeAspect="1" noChangeArrowheads="1"/>
            </p:cNvPicPr>
            <p:nvPr/>
          </p:nvPicPr>
          <p:blipFill>
            <a:blip r:embed="rId26" cstate="print"/>
            <a:srcRect/>
            <a:stretch>
              <a:fillRect/>
            </a:stretch>
          </p:blipFill>
          <p:spPr bwMode="auto">
            <a:xfrm>
              <a:off x="323528" y="3676131"/>
              <a:ext cx="786270" cy="629826"/>
            </a:xfrm>
            <a:prstGeom prst="rect">
              <a:avLst/>
            </a:prstGeom>
            <a:grpFill/>
            <a:ln w="9525">
              <a:noFill/>
              <a:miter lim="800000"/>
              <a:headEnd/>
              <a:tailEnd/>
            </a:ln>
          </p:spPr>
        </p:pic>
        <p:pic>
          <p:nvPicPr>
            <p:cNvPr id="93" name="Picture 6" descr="Pepsico"/>
            <p:cNvPicPr>
              <a:picLocks noChangeAspect="1" noChangeArrowheads="1"/>
            </p:cNvPicPr>
            <p:nvPr/>
          </p:nvPicPr>
          <p:blipFill>
            <a:blip r:embed="rId27" cstate="print"/>
            <a:srcRect/>
            <a:stretch>
              <a:fillRect/>
            </a:stretch>
          </p:blipFill>
          <p:spPr bwMode="auto">
            <a:xfrm>
              <a:off x="5863004" y="1417730"/>
              <a:ext cx="1290121" cy="559841"/>
            </a:xfrm>
            <a:prstGeom prst="rect">
              <a:avLst/>
            </a:prstGeom>
            <a:grpFill/>
          </p:spPr>
        </p:pic>
        <p:pic>
          <p:nvPicPr>
            <p:cNvPr id="94" name="Picture 3"/>
            <p:cNvPicPr>
              <a:picLocks noChangeAspect="1" noChangeArrowheads="1"/>
            </p:cNvPicPr>
            <p:nvPr/>
          </p:nvPicPr>
          <p:blipFill>
            <a:blip r:embed="rId28" cstate="print"/>
            <a:srcRect/>
            <a:stretch>
              <a:fillRect/>
            </a:stretch>
          </p:blipFill>
          <p:spPr bwMode="auto">
            <a:xfrm>
              <a:off x="2848140" y="4561174"/>
              <a:ext cx="1078169" cy="431739"/>
            </a:xfrm>
            <a:prstGeom prst="rect">
              <a:avLst/>
            </a:prstGeom>
            <a:grpFill/>
            <a:ln w="9525">
              <a:noFill/>
              <a:miter lim="800000"/>
              <a:headEnd/>
              <a:tailEnd/>
            </a:ln>
          </p:spPr>
        </p:pic>
        <p:pic>
          <p:nvPicPr>
            <p:cNvPr id="95" name="Picture 39" descr="http://www.softwarestory.com/wp-content/uploads/2006/07/ca_logo.gif"/>
            <p:cNvPicPr>
              <a:picLocks noChangeAspect="1" noChangeArrowheads="1"/>
            </p:cNvPicPr>
            <p:nvPr/>
          </p:nvPicPr>
          <p:blipFill>
            <a:blip r:embed="rId29" cstate="print"/>
            <a:srcRect/>
            <a:stretch>
              <a:fillRect/>
            </a:stretch>
          </p:blipFill>
          <p:spPr bwMode="auto">
            <a:xfrm>
              <a:off x="8228421" y="2188121"/>
              <a:ext cx="571356" cy="578519"/>
            </a:xfrm>
            <a:prstGeom prst="rect">
              <a:avLst/>
            </a:prstGeom>
            <a:grpFill/>
            <a:ln w="9525">
              <a:noFill/>
              <a:miter lim="800000"/>
              <a:headEnd/>
              <a:tailEnd/>
            </a:ln>
          </p:spPr>
        </p:pic>
        <p:pic>
          <p:nvPicPr>
            <p:cNvPr id="97" name="Picture 28"/>
            <p:cNvPicPr>
              <a:picLocks noChangeAspect="1" noChangeArrowheads="1"/>
            </p:cNvPicPr>
            <p:nvPr/>
          </p:nvPicPr>
          <p:blipFill>
            <a:blip r:embed="rId30" cstate="print"/>
            <a:srcRect/>
            <a:stretch>
              <a:fillRect/>
            </a:stretch>
          </p:blipFill>
          <p:spPr bwMode="auto">
            <a:xfrm>
              <a:off x="4334082" y="2900720"/>
              <a:ext cx="1313167" cy="562244"/>
            </a:xfrm>
            <a:prstGeom prst="rect">
              <a:avLst/>
            </a:prstGeom>
            <a:grpFill/>
            <a:ln w="9525">
              <a:noFill/>
              <a:miter lim="800000"/>
              <a:headEnd/>
              <a:tailEnd/>
            </a:ln>
          </p:spPr>
        </p:pic>
        <p:pic>
          <p:nvPicPr>
            <p:cNvPr id="98" name="Picture 2"/>
            <p:cNvPicPr>
              <a:picLocks noChangeAspect="1" noChangeArrowheads="1"/>
            </p:cNvPicPr>
            <p:nvPr/>
          </p:nvPicPr>
          <p:blipFill>
            <a:blip r:embed="rId31" cstate="print"/>
            <a:srcRect/>
            <a:stretch>
              <a:fillRect/>
            </a:stretch>
          </p:blipFill>
          <p:spPr bwMode="auto">
            <a:xfrm>
              <a:off x="5810343" y="3060075"/>
              <a:ext cx="1244054" cy="243532"/>
            </a:xfrm>
            <a:prstGeom prst="rect">
              <a:avLst/>
            </a:prstGeom>
            <a:grpFill/>
            <a:ln w="9525">
              <a:noFill/>
              <a:miter lim="800000"/>
              <a:headEnd/>
              <a:tailEnd/>
            </a:ln>
          </p:spPr>
        </p:pic>
        <p:pic>
          <p:nvPicPr>
            <p:cNvPr id="101" name="Picture 7" descr="Cargill%20logo"/>
            <p:cNvPicPr>
              <a:picLocks noChangeAspect="1" noChangeArrowheads="1"/>
            </p:cNvPicPr>
            <p:nvPr/>
          </p:nvPicPr>
          <p:blipFill>
            <a:blip r:embed="rId32" cstate="print"/>
            <a:srcRect t="15430" b="11072"/>
            <a:stretch>
              <a:fillRect/>
            </a:stretch>
          </p:blipFill>
          <p:spPr bwMode="auto">
            <a:xfrm>
              <a:off x="5570078" y="4541471"/>
              <a:ext cx="1048768" cy="471145"/>
            </a:xfrm>
            <a:prstGeom prst="rect">
              <a:avLst/>
            </a:prstGeom>
            <a:grpFill/>
            <a:ln w="9525">
              <a:noFill/>
              <a:miter lim="800000"/>
              <a:headEnd/>
              <a:tailEnd/>
            </a:ln>
          </p:spPr>
        </p:pic>
        <p:pic>
          <p:nvPicPr>
            <p:cNvPr id="102" name="Picture 8" descr="McCormick®">
              <a:hlinkClick r:id="rId33"/>
            </p:cNvPr>
            <p:cNvPicPr>
              <a:picLocks noChangeAspect="1" noChangeArrowheads="1"/>
            </p:cNvPicPr>
            <p:nvPr/>
          </p:nvPicPr>
          <p:blipFill>
            <a:blip r:embed="rId34" cstate="print"/>
            <a:srcRect/>
            <a:stretch>
              <a:fillRect/>
            </a:stretch>
          </p:blipFill>
          <p:spPr bwMode="auto">
            <a:xfrm>
              <a:off x="392400" y="5297754"/>
              <a:ext cx="929441" cy="651526"/>
            </a:xfrm>
            <a:prstGeom prst="rect">
              <a:avLst/>
            </a:prstGeom>
            <a:grpFill/>
          </p:spPr>
        </p:pic>
        <p:pic>
          <p:nvPicPr>
            <p:cNvPr id="103" name="Picture 1"/>
            <p:cNvPicPr>
              <a:picLocks noChangeAspect="1" noChangeArrowheads="1"/>
            </p:cNvPicPr>
            <p:nvPr/>
          </p:nvPicPr>
          <p:blipFill>
            <a:blip r:embed="rId35" cstate="print"/>
            <a:srcRect/>
            <a:stretch>
              <a:fillRect/>
            </a:stretch>
          </p:blipFill>
          <p:spPr bwMode="auto">
            <a:xfrm>
              <a:off x="2123728" y="5297753"/>
              <a:ext cx="480628" cy="603248"/>
            </a:xfrm>
            <a:prstGeom prst="rect">
              <a:avLst/>
            </a:prstGeom>
            <a:grpFill/>
            <a:ln w="9525">
              <a:noFill/>
              <a:miter lim="800000"/>
              <a:headEnd/>
              <a:tailEnd/>
            </a:ln>
          </p:spPr>
        </p:pic>
        <p:pic>
          <p:nvPicPr>
            <p:cNvPr id="104" name="Picture 14" descr="http://www.nehi.net/uploads/rich_text_editor/Genzyme.jpg"/>
            <p:cNvPicPr>
              <a:picLocks noChangeAspect="1" noChangeArrowheads="1"/>
            </p:cNvPicPr>
            <p:nvPr/>
          </p:nvPicPr>
          <p:blipFill>
            <a:blip r:embed="rId36" cstate="print"/>
            <a:srcRect/>
            <a:stretch>
              <a:fillRect/>
            </a:stretch>
          </p:blipFill>
          <p:spPr bwMode="auto">
            <a:xfrm>
              <a:off x="4195099" y="4661425"/>
              <a:ext cx="1106189" cy="231237"/>
            </a:xfrm>
            <a:prstGeom prst="rect">
              <a:avLst/>
            </a:prstGeom>
            <a:grpFill/>
          </p:spPr>
        </p:pic>
        <p:pic>
          <p:nvPicPr>
            <p:cNvPr id="105" name="Picture 10" descr="thrifty_logo"/>
            <p:cNvPicPr>
              <a:picLocks noChangeAspect="1" noChangeArrowheads="1"/>
            </p:cNvPicPr>
            <p:nvPr/>
          </p:nvPicPr>
          <p:blipFill>
            <a:blip r:embed="rId37" cstate="print"/>
            <a:srcRect/>
            <a:stretch>
              <a:fillRect/>
            </a:stretch>
          </p:blipFill>
          <p:spPr bwMode="auto">
            <a:xfrm>
              <a:off x="1542638" y="4614338"/>
              <a:ext cx="1036712" cy="325410"/>
            </a:xfrm>
            <a:prstGeom prst="rect">
              <a:avLst/>
            </a:prstGeom>
            <a:grpFill/>
            <a:ln w="9525">
              <a:noFill/>
              <a:miter lim="800000"/>
              <a:headEnd/>
              <a:tailEnd/>
            </a:ln>
          </p:spPr>
        </p:pic>
        <p:pic>
          <p:nvPicPr>
            <p:cNvPr id="107" name="Picture 30" descr="http://www.reggiebushonline.com/images/new-orleans-saints-logo.jpg"/>
            <p:cNvPicPr>
              <a:picLocks noChangeAspect="1" noChangeArrowheads="1"/>
            </p:cNvPicPr>
            <p:nvPr/>
          </p:nvPicPr>
          <p:blipFill>
            <a:blip r:embed="rId38" cstate="print"/>
            <a:srcRect/>
            <a:stretch>
              <a:fillRect/>
            </a:stretch>
          </p:blipFill>
          <p:spPr bwMode="auto">
            <a:xfrm>
              <a:off x="4471215" y="5229200"/>
              <a:ext cx="714626" cy="596956"/>
            </a:xfrm>
            <a:prstGeom prst="rect">
              <a:avLst/>
            </a:prstGeom>
            <a:grpFill/>
          </p:spPr>
        </p:pic>
        <p:pic>
          <p:nvPicPr>
            <p:cNvPr id="108" name="Picture 20" descr="http://eo2.commpartners.com/users/sbs/images/gskLogo.gif"/>
            <p:cNvPicPr>
              <a:picLocks noChangeAspect="1" noChangeArrowheads="1"/>
            </p:cNvPicPr>
            <p:nvPr/>
          </p:nvPicPr>
          <p:blipFill>
            <a:blip r:embed="rId39" cstate="print"/>
            <a:srcRect/>
            <a:stretch>
              <a:fillRect/>
            </a:stretch>
          </p:blipFill>
          <p:spPr bwMode="auto">
            <a:xfrm>
              <a:off x="4637255" y="3676131"/>
              <a:ext cx="904013" cy="629826"/>
            </a:xfrm>
            <a:prstGeom prst="rect">
              <a:avLst/>
            </a:prstGeom>
            <a:grpFill/>
          </p:spPr>
        </p:pic>
        <p:pic>
          <p:nvPicPr>
            <p:cNvPr id="110" name="Picture 109" descr="revlon_logo_160.jpg"/>
            <p:cNvPicPr>
              <a:picLocks noChangeAspect="1"/>
            </p:cNvPicPr>
            <p:nvPr/>
          </p:nvPicPr>
          <p:blipFill>
            <a:blip r:embed="rId40" cstate="print"/>
            <a:stretch>
              <a:fillRect/>
            </a:stretch>
          </p:blipFill>
          <p:spPr>
            <a:xfrm>
              <a:off x="3203391" y="2998142"/>
              <a:ext cx="967597" cy="367398"/>
            </a:xfrm>
            <a:prstGeom prst="rect">
              <a:avLst/>
            </a:prstGeom>
            <a:grpFill/>
          </p:spPr>
        </p:pic>
        <p:pic>
          <p:nvPicPr>
            <p:cNvPr id="111" name="Picture 38"/>
            <p:cNvPicPr>
              <a:picLocks noChangeAspect="1" noChangeArrowheads="1"/>
            </p:cNvPicPr>
            <p:nvPr/>
          </p:nvPicPr>
          <p:blipFill>
            <a:blip r:embed="rId41" cstate="print"/>
            <a:srcRect/>
            <a:stretch>
              <a:fillRect/>
            </a:stretch>
          </p:blipFill>
          <p:spPr bwMode="auto">
            <a:xfrm>
              <a:off x="5772404" y="3751502"/>
              <a:ext cx="1023674" cy="479084"/>
            </a:xfrm>
            <a:prstGeom prst="rect">
              <a:avLst/>
            </a:prstGeom>
            <a:grpFill/>
            <a:ln w="9525">
              <a:noFill/>
              <a:miter lim="800000"/>
              <a:headEnd/>
              <a:tailEnd/>
            </a:ln>
          </p:spPr>
        </p:pic>
        <p:pic>
          <p:nvPicPr>
            <p:cNvPr id="112" name="Picture 34" descr="UBC Logo"/>
            <p:cNvPicPr>
              <a:picLocks noChangeAspect="1" noChangeArrowheads="1"/>
            </p:cNvPicPr>
            <p:nvPr/>
          </p:nvPicPr>
          <p:blipFill>
            <a:blip r:embed="rId42" cstate="print"/>
            <a:srcRect/>
            <a:stretch>
              <a:fillRect/>
            </a:stretch>
          </p:blipFill>
          <p:spPr bwMode="auto">
            <a:xfrm>
              <a:off x="1403648" y="5311271"/>
              <a:ext cx="426809" cy="576212"/>
            </a:xfrm>
            <a:prstGeom prst="rect">
              <a:avLst/>
            </a:prstGeom>
            <a:grpFill/>
            <a:ln w="9525">
              <a:noFill/>
              <a:miter lim="800000"/>
              <a:headEnd/>
              <a:tailEnd/>
            </a:ln>
          </p:spPr>
        </p:pic>
        <p:pic>
          <p:nvPicPr>
            <p:cNvPr id="113" name="Picture 8" descr="Enbridge Inc.">
              <a:hlinkClick r:id="rId43"/>
            </p:cNvPr>
            <p:cNvPicPr>
              <a:picLocks noChangeAspect="1" noChangeArrowheads="1"/>
            </p:cNvPicPr>
            <p:nvPr/>
          </p:nvPicPr>
          <p:blipFill>
            <a:blip r:embed="rId44" cstate="print"/>
            <a:srcRect/>
            <a:stretch>
              <a:fillRect/>
            </a:stretch>
          </p:blipFill>
          <p:spPr bwMode="auto">
            <a:xfrm>
              <a:off x="323528" y="2969749"/>
              <a:ext cx="1203200" cy="336543"/>
            </a:xfrm>
            <a:prstGeom prst="rect">
              <a:avLst/>
            </a:prstGeom>
            <a:grpFill/>
            <a:ln w="9525">
              <a:noFill/>
              <a:miter lim="800000"/>
              <a:headEnd/>
              <a:tailEnd/>
            </a:ln>
          </p:spPr>
        </p:pic>
        <p:pic>
          <p:nvPicPr>
            <p:cNvPr id="114" name="Picture 113" descr="Cirque%20Du%20Soleil%20Logo%20blue.jpg"/>
            <p:cNvPicPr>
              <a:picLocks noChangeAspect="1"/>
            </p:cNvPicPr>
            <p:nvPr/>
          </p:nvPicPr>
          <p:blipFill>
            <a:blip r:embed="rId45" cstate="print"/>
            <a:stretch>
              <a:fillRect/>
            </a:stretch>
          </p:blipFill>
          <p:spPr>
            <a:xfrm>
              <a:off x="7934314" y="5229200"/>
              <a:ext cx="865465" cy="638359"/>
            </a:xfrm>
            <a:prstGeom prst="rect">
              <a:avLst/>
            </a:prstGeom>
            <a:grpFill/>
          </p:spPr>
        </p:pic>
        <p:pic>
          <p:nvPicPr>
            <p:cNvPr id="115" name="Picture 49" descr="http://www.virtualmuseum.ca/Exhibitions/Militaris/eng/credit/crdt/parkcan2.gif"/>
            <p:cNvPicPr>
              <a:picLocks noChangeAspect="1" noChangeArrowheads="1"/>
            </p:cNvPicPr>
            <p:nvPr/>
          </p:nvPicPr>
          <p:blipFill>
            <a:blip r:embed="rId46" cstate="print"/>
            <a:srcRect/>
            <a:stretch>
              <a:fillRect/>
            </a:stretch>
          </p:blipFill>
          <p:spPr bwMode="auto">
            <a:xfrm>
              <a:off x="5409306" y="5229200"/>
              <a:ext cx="744191" cy="576607"/>
            </a:xfrm>
            <a:prstGeom prst="rect">
              <a:avLst/>
            </a:prstGeom>
            <a:grpFill/>
          </p:spPr>
        </p:pic>
        <p:pic>
          <p:nvPicPr>
            <p:cNvPr id="116" name="Picture 6" descr="http://www.apcgroup.com.au/Case_Studies/Images/Ikea/ikea_logo.jpg"/>
            <p:cNvPicPr>
              <a:picLocks noChangeAspect="1" noChangeArrowheads="1"/>
            </p:cNvPicPr>
            <p:nvPr/>
          </p:nvPicPr>
          <p:blipFill>
            <a:blip r:embed="rId47" cstate="print"/>
            <a:srcRect/>
            <a:stretch>
              <a:fillRect/>
            </a:stretch>
          </p:blipFill>
          <p:spPr bwMode="auto">
            <a:xfrm>
              <a:off x="4445898" y="1540027"/>
              <a:ext cx="1184311" cy="359749"/>
            </a:xfrm>
            <a:prstGeom prst="rect">
              <a:avLst/>
            </a:prstGeom>
            <a:grpFill/>
          </p:spPr>
        </p:pic>
        <p:pic>
          <p:nvPicPr>
            <p:cNvPr id="117" name="Picture 116" descr="Remington lgo.png"/>
            <p:cNvPicPr>
              <a:picLocks noChangeAspect="1"/>
            </p:cNvPicPr>
            <p:nvPr/>
          </p:nvPicPr>
          <p:blipFill>
            <a:blip r:embed="rId48" cstate="print"/>
            <a:stretch>
              <a:fillRect/>
            </a:stretch>
          </p:blipFill>
          <p:spPr>
            <a:xfrm>
              <a:off x="7217492" y="2969749"/>
              <a:ext cx="1493604" cy="396436"/>
            </a:xfrm>
            <a:prstGeom prst="rect">
              <a:avLst/>
            </a:prstGeom>
            <a:grpFill/>
          </p:spPr>
        </p:pic>
        <p:pic>
          <p:nvPicPr>
            <p:cNvPr id="118" name="Picture 2" descr="http://4.bp.blogspot.com/_bMs_sr0CBVE/TCN0Xj8Ef4I/AAAAAAAAAZk/eqQKl5M9ulI/s400/boy+scouts+logo.jpg"/>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8078773" y="3686425"/>
              <a:ext cx="601695" cy="609239"/>
            </a:xfrm>
            <a:prstGeom prst="rect">
              <a:avLst/>
            </a:prstGeom>
            <a:grpFill/>
            <a:extLst/>
          </p:spPr>
        </p:pic>
        <p:pic>
          <p:nvPicPr>
            <p:cNvPr id="119" name="Picture 3"/>
            <p:cNvPicPr>
              <a:picLocks noChangeAspect="1" noChangeArrowheads="1"/>
            </p:cNvPicPr>
            <p:nvPr/>
          </p:nvPicPr>
          <p:blipFill>
            <a:blip r:embed="rId50" cstate="print">
              <a:lum contrast="16000"/>
            </a:blip>
            <a:stretch>
              <a:fillRect/>
            </a:stretch>
          </p:blipFill>
          <p:spPr bwMode="auto">
            <a:xfrm>
              <a:off x="8015394" y="889548"/>
              <a:ext cx="703305" cy="335906"/>
            </a:xfrm>
            <a:prstGeom prst="rect">
              <a:avLst/>
            </a:prstGeom>
            <a:grpFill/>
            <a:ln>
              <a:noFill/>
            </a:ln>
          </p:spPr>
        </p:pic>
        <p:pic>
          <p:nvPicPr>
            <p:cNvPr id="120" name="Picture 4" descr="http://www.dollarcar.com.mx/images/common/logo.jp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324811" y="804082"/>
              <a:ext cx="1110443" cy="506838"/>
            </a:xfrm>
            <a:prstGeom prst="rect">
              <a:avLst/>
            </a:prstGeom>
            <a:grpFill/>
            <a:extLst/>
          </p:spPr>
        </p:pic>
      </p:grpSp>
      <p:pic>
        <p:nvPicPr>
          <p:cNvPr id="26626" name="Picture 2"/>
          <p:cNvPicPr>
            <a:picLocks noChangeAspect="1" noChangeArrowheads="1"/>
          </p:cNvPicPr>
          <p:nvPr/>
        </p:nvPicPr>
        <p:blipFill>
          <a:blip r:embed="rId52">
            <a:extLst>
              <a:ext uri="{28A0092B-C50C-407E-A947-70E740481C1C}">
                <a14:useLocalDpi xmlns:a14="http://schemas.microsoft.com/office/drawing/2010/main" val="0"/>
              </a:ext>
            </a:extLst>
          </a:blip>
          <a:stretch>
            <a:fillRect/>
          </a:stretch>
        </p:blipFill>
        <p:spPr bwMode="auto">
          <a:xfrm>
            <a:off x="3117453" y="5673074"/>
            <a:ext cx="923235" cy="46918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104242" y="3284497"/>
            <a:ext cx="1668161" cy="553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0" name="Picture 2" descr="Do Something! logo"/>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746462" y="3435395"/>
            <a:ext cx="1181747" cy="440950"/>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National Wildlife Federation"/>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312617" y="2493922"/>
            <a:ext cx="1809750" cy="790575"/>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charles stewart mott foundation"/>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346173" y="1124582"/>
            <a:ext cx="1428750" cy="561975"/>
          </a:xfrm>
          <a:prstGeom prst="rect">
            <a:avLst/>
          </a:prstGeom>
          <a:noFill/>
          <a:extLst>
            <a:ext uri="{909E8E84-426E-40DD-AFC4-6F175D3DCCD1}">
              <a14:hiddenFill xmlns:a14="http://schemas.microsoft.com/office/drawing/2010/main">
                <a:solidFill>
                  <a:srgbClr val="FFFFFF"/>
                </a:solidFill>
              </a14:hiddenFill>
            </a:ext>
          </a:extLst>
        </p:spPr>
      </p:pic>
      <p:pic>
        <p:nvPicPr>
          <p:cNvPr id="22536" name="Picture 8" descr="The Annie E. Casey Foundation"/>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5038053" y="1147772"/>
            <a:ext cx="142875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725235"/>
      </p:ext>
    </p:extLst>
  </p:cSld>
  <p:clrMapOvr>
    <a:masterClrMapping/>
  </p:clrMapOvr>
  <mc:AlternateContent xmlns:mc="http://schemas.openxmlformats.org/markup-compatibility/2006">
    <mc:Choice xmlns:p14="http://schemas.microsoft.com/office/powerpoint/2010/main" Requires="p14">
      <p:transition spd="med" p14:dur="65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2_SitecoreBase">
  <a:themeElements>
    <a:clrScheme name="02 - James Derry - Marketing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fontScheme name="02 - James Derry - Market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2 - James Derry - Market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2 - James Derry - Market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2 - James Derry - Market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2 - James Derry - Market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2 - James Derry - Market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2 - James Derry - Market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2 - James Derry - Market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2 - James Derry - Market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2 - James Derry - Market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2 - James Derry - Market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2 - James Derry - Market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2 - James Derry - Market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02 - James Derry - Marketing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02 - James Derry - Marketing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3_Sitecore Presentation">
  <a:themeElements>
    <a:clrScheme name="Sitecore Presentation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fontScheme name="Sitecore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Sitecore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itecore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itecore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itecore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itecore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itecore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itecore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itecore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itecore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itecore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itecore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itecore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itecore Presentation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Sitecore Presentation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Office Theme">
  <a:themeElements>
    <a:clrScheme name="Sitecore CEP">
      <a:dk1>
        <a:srgbClr val="2C2C2C"/>
      </a:dk1>
      <a:lt1>
        <a:sysClr val="window" lastClr="FFFFFF"/>
      </a:lt1>
      <a:dk2>
        <a:srgbClr val="000000"/>
      </a:dk2>
      <a:lt2>
        <a:srgbClr val="EEECE1"/>
      </a:lt2>
      <a:accent1>
        <a:srgbClr val="2D2767"/>
      </a:accent1>
      <a:accent2>
        <a:srgbClr val="7E0D81"/>
      </a:accent2>
      <a:accent3>
        <a:srgbClr val="206586"/>
      </a:accent3>
      <a:accent4>
        <a:srgbClr val="CA0C0C"/>
      </a:accent4>
      <a:accent5>
        <a:srgbClr val="2A57AA"/>
      </a:accent5>
      <a:accent6>
        <a:srgbClr val="FFFFFF"/>
      </a:accent6>
      <a:hlink>
        <a:srgbClr val="2C2C2C"/>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a:spAutoFit/>
      </a:bodyPr>
      <a:lstStyle>
        <a:defPPr>
          <a:defRPr sz="1600" dirty="0">
            <a:latin typeface="MetaPlusBook" pitchFamily="2" charset="0"/>
            <a:ea typeface="MetaPlusBook Roman"/>
            <a:cs typeface="MetaPlusBook Roman"/>
          </a:defRPr>
        </a:defPPr>
      </a:lstStyle>
    </a:txDef>
  </a:objectDefaults>
  <a:extraClrSchemeLst/>
</a:theme>
</file>

<file path=ppt/theme/theme13.xml><?xml version="1.0" encoding="utf-8"?>
<a:theme xmlns:a="http://schemas.openxmlformats.org/drawingml/2006/main" name="2_Office Theme">
  <a:themeElements>
    <a:clrScheme name="Sitecore CEP">
      <a:dk1>
        <a:srgbClr val="2C2C2C"/>
      </a:dk1>
      <a:lt1>
        <a:sysClr val="window" lastClr="FFFFFF"/>
      </a:lt1>
      <a:dk2>
        <a:srgbClr val="000000"/>
      </a:dk2>
      <a:lt2>
        <a:srgbClr val="EEECE1"/>
      </a:lt2>
      <a:accent1>
        <a:srgbClr val="2D2767"/>
      </a:accent1>
      <a:accent2>
        <a:srgbClr val="7E0D81"/>
      </a:accent2>
      <a:accent3>
        <a:srgbClr val="206586"/>
      </a:accent3>
      <a:accent4>
        <a:srgbClr val="CA0C0C"/>
      </a:accent4>
      <a:accent5>
        <a:srgbClr val="2A57AA"/>
      </a:accent5>
      <a:accent6>
        <a:srgbClr val="FFFFFF"/>
      </a:accent6>
      <a:hlink>
        <a:srgbClr val="2C2C2C"/>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a:spAutoFit/>
      </a:bodyPr>
      <a:lstStyle>
        <a:defPPr>
          <a:defRPr sz="1600" dirty="0">
            <a:latin typeface="MetaPlusBook" pitchFamily="2" charset="0"/>
            <a:ea typeface="MetaPlusBook Roman"/>
            <a:cs typeface="MetaPlusBook Roman"/>
          </a:defRPr>
        </a:defPPr>
      </a:lstStyle>
    </a:txDef>
  </a:objectDefaults>
  <a:extraClrSchemeLst/>
</a:theme>
</file>

<file path=ppt/theme/theme14.xml><?xml version="1.0" encoding="utf-8"?>
<a:theme xmlns:a="http://schemas.openxmlformats.org/drawingml/2006/main" name="3_Office Theme">
  <a:themeElements>
    <a:clrScheme name="Sitecore CEP">
      <a:dk1>
        <a:srgbClr val="2C2C2C"/>
      </a:dk1>
      <a:lt1>
        <a:sysClr val="window" lastClr="FFFFFF"/>
      </a:lt1>
      <a:dk2>
        <a:srgbClr val="000000"/>
      </a:dk2>
      <a:lt2>
        <a:srgbClr val="EEECE1"/>
      </a:lt2>
      <a:accent1>
        <a:srgbClr val="2D2767"/>
      </a:accent1>
      <a:accent2>
        <a:srgbClr val="7E0D81"/>
      </a:accent2>
      <a:accent3>
        <a:srgbClr val="206586"/>
      </a:accent3>
      <a:accent4>
        <a:srgbClr val="CA0C0C"/>
      </a:accent4>
      <a:accent5>
        <a:srgbClr val="2A57AA"/>
      </a:accent5>
      <a:accent6>
        <a:srgbClr val="FFFFFF"/>
      </a:accent6>
      <a:hlink>
        <a:srgbClr val="2C2C2C"/>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a:spAutoFit/>
      </a:bodyPr>
      <a:lstStyle>
        <a:defPPr>
          <a:defRPr sz="1600" dirty="0">
            <a:latin typeface="MetaPlusBook" pitchFamily="2" charset="0"/>
            <a:ea typeface="MetaPlusBook Roman"/>
            <a:cs typeface="MetaPlusBook Roman"/>
          </a:defRPr>
        </a:defPPr>
      </a:lstStyle>
    </a:txDef>
  </a:objectDefaults>
  <a:extraClrSchemeLst/>
</a:theme>
</file>

<file path=ppt/theme/theme1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a:spAutoFit/>
      </a:bodyPr>
      <a:lstStyle>
        <a:defPPr>
          <a:defRPr sz="1600" dirty="0">
            <a:latin typeface="MetaPlusBook" pitchFamily="2" charset="0"/>
            <a:ea typeface="MetaPlusBook Roman"/>
            <a:cs typeface="MetaPlusBook Roman"/>
          </a:defRPr>
        </a:defPPr>
      </a:lstStyle>
    </a:txDef>
  </a:objectDefaults>
  <a:extraClrSchemeLst/>
</a:theme>
</file>

<file path=ppt/theme/theme16.xml><?xml version="1.0" encoding="utf-8"?>
<a:theme xmlns:a="http://schemas.openxmlformats.org/drawingml/2006/main" name="4_Sitecore Technical Market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02 - James Derry - Market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2 - James Derry - Market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2 - James Derry - Market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2 - James Derry - Market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2 - James Derry - Market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2 - James Derry - Market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2 - James Derry - Market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2 - James Derry - Market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2 - James Derry - Market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2 - James Derry - Market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2 - James Derry - Market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2 - James Derry - Market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2 - James Derry - Market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02 - James Derry - Marketing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02 - James Derry - Marketing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_SitecoreBase">
  <a:themeElements>
    <a:clrScheme name="02 - James Derry - Marketing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fontScheme name="02 - James Derry - Market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2 - James Derry - Market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2 - James Derry - Market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2 - James Derry - Market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2 - James Derry - Market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2 - James Derry - Market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2 - James Derry - Market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2 - James Derry - Market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2 - James Derry - Market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2 - James Derry - Market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2 - James Derry - Market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2 - James Derry - Market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2 - James Derry - Market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02 - James Derry - Marketing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02 - James Derry - Marketing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4_Sitecore Presentation">
  <a:themeElements>
    <a:clrScheme name="Sitecore Presentation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fontScheme name="Sitecore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Sitecore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itecore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itecore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itecore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itecore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itecore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itecore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itecore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itecore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itecore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itecore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itecore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itecore Presentation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Sitecore Presentation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tecore Technical Market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02 - James Derry - Market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2 - James Derry - Market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2 - James Derry - Market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2 - James Derry - Market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2 - James Derry - Market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2 - James Derry - Market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2 - James Derry - Market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2 - James Derry - Market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2 - James Derry - Market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2 - James Derry - Market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2 - James Derry - Market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2 - James Derry - Market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2 - James Derry - Market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02 - James Derry - Marketing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02 - James Derry - Marketing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itecore Presentation">
  <a:themeElements>
    <a:clrScheme name="Sitecore Presentation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fontScheme name="Sitecore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Sitecore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itecore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itecore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itecore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itecore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itecore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itecore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itecore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itecore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itecore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itecore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itecore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itecore Presentation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Sitecore Presentation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Sitecore Technical Marketing">
  <a:themeElements>
    <a:clrScheme name="02 - James Derry - Marketing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fontScheme name="02 - James Derry - Market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2 - James Derry - Market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2 - James Derry - Market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2 - James Derry - Market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2 - James Derry - Market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2 - James Derry - Market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2 - James Derry - Market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2 - James Derry - Market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2 - James Derry - Market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2 - James Derry - Market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2 - James Derry - Market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2 - James Derry - Market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2 - James Derry - Market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02 - James Derry - Marketing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02 - James Derry - Marketing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Sitecore Technical Marketi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02 - James Derry - Market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2 - James Derry - Market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2 - James Derry - Market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2 - James Derry - Market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2 - James Derry - Market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2 - James Derry - Market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2 - James Derry - Market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2 - James Derry - Market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2 - James Derry - Market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2 - James Derry - Market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2 - James Derry - Market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2 - James Derry - Market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2 - James Derry - Market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02 - James Derry - Marketing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02 - James Derry - Marketing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Sitecore Technical Marketing">
  <a:themeElements>
    <a:clrScheme name="02 - James Derry - Marketing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fontScheme name="02 - James Derry - Marketin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2 - James Derry - Marketin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02 - James Derry - Marketin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02 - James Derry - Marketin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02 - James Derry - Marketin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02 - James Derry - Marketin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02 - James Derry - Marketin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02 - James Derry - Marketin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02 - James Derry - Marketin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02 - James Derry - Marketin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02 - James Derry - Marketin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02 - James Derry - Marketin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02 - James Derry - Marketin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02 - James Derry - Marketing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02 - James Derry - Marketing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_Sitecore Presentation">
  <a:themeElements>
    <a:clrScheme name="Sitecore Presentation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fontScheme name="Sitecore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w="9525" cap="flat" cmpd="sng" algn="ctr">
          <a:noFill/>
          <a:prstDash val="solid"/>
          <a:round/>
          <a:headEnd type="none" w="med" len="med"/>
          <a:tailEnd type="none" w="med" len="med"/>
        </a:ln>
        <a:effectLst/>
      </a:spPr>
      <a:bodyPr vert="horz" wrap="none" lIns="91440" tIns="182880" rIns="91440" bIns="182880" numCol="1" rtlCol="0" anchor="ctr" anchorCtr="0" compatLnSpc="1">
        <a:prstTxWarp prst="textNoShape">
          <a:avLst/>
        </a:prstTxWarp>
      </a:bodyPr>
      <a:lstStyle>
        <a:defPPr>
          <a:buNone/>
          <a:defRPr sz="1300" b="1" dirty="0" smtClean="0">
            <a:solidFill>
              <a:schemeClr val="accent4">
                <a:lumMod val="75000"/>
              </a:schemeClr>
            </a:solidFill>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Sitecore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itecore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itecore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itecore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itecore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itecore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itecore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itecore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itecore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itecore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itecore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itecore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itecore Presentation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Sitecore Presentation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2_Sitecore Presentation">
  <a:themeElements>
    <a:clrScheme name="Sitecore Presentation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fontScheme name="Sitecore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2"/>
        </a:solidFill>
        <a:ln w="9525" cap="flat" cmpd="sng" algn="ctr">
          <a:solidFill>
            <a:schemeClr val="hlink"/>
          </a:solidFill>
          <a:prstDash val="solid"/>
          <a:round/>
          <a:headEnd type="none" w="med" len="med"/>
          <a:tailEnd type="none" w="med" len="med"/>
        </a:ln>
        <a:effec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Sitecore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itecore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itecore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itecore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itecore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itecore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itecore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itecore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itecore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itecore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itecore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itecore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itecore Presentation 13">
        <a:dk1>
          <a:srgbClr val="5F5F5F"/>
        </a:dk1>
        <a:lt1>
          <a:srgbClr val="FFFFFF"/>
        </a:lt1>
        <a:dk2>
          <a:srgbClr val="333333"/>
        </a:dk2>
        <a:lt2>
          <a:srgbClr val="DDDDDD"/>
        </a:lt2>
        <a:accent1>
          <a:srgbClr val="FFFFFF"/>
        </a:accent1>
        <a:accent2>
          <a:srgbClr val="99CCFF"/>
        </a:accent2>
        <a:accent3>
          <a:srgbClr val="FFFFFF"/>
        </a:accent3>
        <a:accent4>
          <a:srgbClr val="505050"/>
        </a:accent4>
        <a:accent5>
          <a:srgbClr val="FFFFFF"/>
        </a:accent5>
        <a:accent6>
          <a:srgbClr val="8AB9E7"/>
        </a:accent6>
        <a:hlink>
          <a:srgbClr val="5F5F5F"/>
        </a:hlink>
        <a:folHlink>
          <a:srgbClr val="777777"/>
        </a:folHlink>
      </a:clrScheme>
      <a:clrMap bg1="lt1" tx1="dk1" bg2="lt2" tx2="dk2" accent1="accent1" accent2="accent2" accent3="accent3" accent4="accent4" accent5="accent5" accent6="accent6" hlink="hlink" folHlink="folHlink"/>
    </a:extraClrScheme>
    <a:extraClrScheme>
      <a:clrScheme name="Sitecore Presentation 14">
        <a:dk1>
          <a:srgbClr val="5F5F5F"/>
        </a:dk1>
        <a:lt1>
          <a:srgbClr val="FFFFFF"/>
        </a:lt1>
        <a:dk2>
          <a:srgbClr val="EF4338"/>
        </a:dk2>
        <a:lt2>
          <a:srgbClr val="DDDDDD"/>
        </a:lt2>
        <a:accent1>
          <a:srgbClr val="FFFFFF"/>
        </a:accent1>
        <a:accent2>
          <a:srgbClr val="99CCFF"/>
        </a:accent2>
        <a:accent3>
          <a:srgbClr val="FFFFFF"/>
        </a:accent3>
        <a:accent4>
          <a:srgbClr val="505050"/>
        </a:accent4>
        <a:accent5>
          <a:srgbClr val="FFFFFF"/>
        </a:accent5>
        <a:accent6>
          <a:srgbClr val="8AB9E7"/>
        </a:accent6>
        <a:hlink>
          <a:srgbClr val="292929"/>
        </a:hlink>
        <a:folHlink>
          <a:srgbClr val="5F5F5F"/>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Sitecore_Partner_PPT_template">
  <a:themeElements>
    <a:clrScheme name="Custom 3">
      <a:dk1>
        <a:sysClr val="windowText" lastClr="000000"/>
      </a:dk1>
      <a:lt1>
        <a:sysClr val="window" lastClr="FFFFFF"/>
      </a:lt1>
      <a:dk2>
        <a:srgbClr val="AA0F20"/>
      </a:dk2>
      <a:lt2>
        <a:srgbClr val="EEECE1"/>
      </a:lt2>
      <a:accent1>
        <a:srgbClr val="CD0921"/>
      </a:accent1>
      <a:accent2>
        <a:srgbClr val="626464"/>
      </a:accent2>
      <a:accent3>
        <a:srgbClr val="F1B054"/>
      </a:accent3>
      <a:accent4>
        <a:srgbClr val="153A77"/>
      </a:accent4>
      <a:accent5>
        <a:srgbClr val="979A99"/>
      </a:accent5>
      <a:accent6>
        <a:srgbClr val="6299C1"/>
      </a:accent6>
      <a:hlink>
        <a:srgbClr val="AA0F20"/>
      </a:hlink>
      <a:folHlink>
        <a:srgbClr val="757777"/>
      </a:folHlink>
    </a:clrScheme>
    <a:fontScheme name="Inspiration">
      <a:majorFont>
        <a:latin typeface="News Gothic MT"/>
        <a:ea typeface=""/>
        <a:cs typeface=""/>
        <a:font script="Jpan" typeface="メイリオ"/>
      </a:majorFont>
      <a:minorFont>
        <a:latin typeface="News Gothic MT"/>
        <a:ea typeface=""/>
        <a:cs typeface=""/>
        <a:font script="Jpan" typeface="メイリオ"/>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33309</TotalTime>
  <Words>4682</Words>
  <Application>Microsoft Office PowerPoint</Application>
  <PresentationFormat>On-screen Show (4:3)</PresentationFormat>
  <Paragraphs>632</Paragraphs>
  <Slides>54</Slides>
  <Notes>46</Notes>
  <HiddenSlides>1</HiddenSlides>
  <MMClips>0</MMClips>
  <ScaleCrop>false</ScaleCrop>
  <HeadingPairs>
    <vt:vector size="6" baseType="variant">
      <vt:variant>
        <vt:lpstr>Theme</vt:lpstr>
      </vt:variant>
      <vt:variant>
        <vt:i4>18</vt:i4>
      </vt:variant>
      <vt:variant>
        <vt:lpstr>Embedded OLE Servers</vt:lpstr>
      </vt:variant>
      <vt:variant>
        <vt:i4>1</vt:i4>
      </vt:variant>
      <vt:variant>
        <vt:lpstr>Slide Titles</vt:lpstr>
      </vt:variant>
      <vt:variant>
        <vt:i4>54</vt:i4>
      </vt:variant>
    </vt:vector>
  </HeadingPairs>
  <TitlesOfParts>
    <vt:vector size="73" baseType="lpstr">
      <vt:lpstr>Office Theme</vt:lpstr>
      <vt:lpstr>Sitecore Technical Marketing</vt:lpstr>
      <vt:lpstr>Sitecore Presentation</vt:lpstr>
      <vt:lpstr>1_Sitecore Technical Marketing</vt:lpstr>
      <vt:lpstr>2_Sitecore Technical Marketing</vt:lpstr>
      <vt:lpstr>3_Sitecore Technical Marketing</vt:lpstr>
      <vt:lpstr>1_Sitecore Presentation</vt:lpstr>
      <vt:lpstr>2_Sitecore Presentation</vt:lpstr>
      <vt:lpstr>Sitecore_Partner_PPT_template</vt:lpstr>
      <vt:lpstr>2_SitecoreBase</vt:lpstr>
      <vt:lpstr>3_Sitecore Presentation</vt:lpstr>
      <vt:lpstr>1_Office Theme</vt:lpstr>
      <vt:lpstr>2_Office Theme</vt:lpstr>
      <vt:lpstr>3_Office Theme</vt:lpstr>
      <vt:lpstr>5_Office Theme</vt:lpstr>
      <vt:lpstr>4_Sitecore Technical Marketing</vt:lpstr>
      <vt:lpstr>1_SitecoreBase</vt:lpstr>
      <vt:lpstr>4_Sitecore Presentation</vt:lpstr>
      <vt:lpstr>Microsoft PowerPoint 97-2003 Presentation</vt:lpstr>
      <vt:lpstr>PowerPoint Presentation</vt:lpstr>
      <vt:lpstr>PowerPoint Presentation</vt:lpstr>
      <vt:lpstr>Agenda   </vt:lpstr>
      <vt:lpstr>PowerPoint Presentation</vt:lpstr>
      <vt:lpstr>PowerPoint Presentation</vt:lpstr>
      <vt:lpstr>PowerPoint Presentation</vt:lpstr>
      <vt:lpstr>PowerPoint Presentation</vt:lpstr>
      <vt:lpstr>PowerPoint Presentation</vt:lpstr>
      <vt:lpstr>PowerPoint Presentation</vt:lpstr>
      <vt:lpstr>The Gartner Magic Quadrant for CRM Multichannel Campaign Management</vt:lpstr>
      <vt:lpstr>The Forrester Wave™: Web Content Management For Digital Customer Experience, Q2 2013</vt:lpstr>
      <vt:lpstr>Sitecore Customer Engagement Platform (CEP)</vt:lpstr>
      <vt:lpstr>PowerPoint Presentation</vt:lpstr>
      <vt:lpstr>Coordinate the customer journey</vt:lpstr>
      <vt:lpstr>PowerPoint Presentation</vt:lpstr>
      <vt:lpstr>PowerPoint Presentation</vt:lpstr>
      <vt:lpstr>PowerPoint Presentation</vt:lpstr>
      <vt:lpstr>                In an average website Launch…</vt:lpstr>
      <vt:lpstr>True .NET application</vt:lpstr>
      <vt:lpstr>Content based systems vs. page based systems</vt:lpstr>
      <vt:lpstr>The Customer Journey Today</vt:lpstr>
      <vt:lpstr>PowerPoint Presentation</vt:lpstr>
      <vt:lpstr>PowerPoint Presentation</vt:lpstr>
      <vt:lpstr>PowerPoint Presentation</vt:lpstr>
      <vt:lpstr>Sitecore Customer Engagement Platform</vt:lpstr>
      <vt:lpstr>PowerPoint Presentation</vt:lpstr>
      <vt:lpstr>PowerPoint Presentation</vt:lpstr>
      <vt:lpstr>PowerPoint Presentation</vt:lpstr>
      <vt:lpstr>PowerPoint Presentation</vt:lpstr>
      <vt:lpstr>PowerPoint Presentation</vt:lpstr>
      <vt:lpstr>PowerPoint Presentation</vt:lpstr>
      <vt:lpstr>Analysis, Insight  &amp; Optimisation</vt:lpstr>
      <vt:lpstr>PowerPoint Presentation</vt:lpstr>
      <vt:lpstr>PowerPoint Presentation</vt:lpstr>
      <vt:lpstr>Key points to consider</vt:lpstr>
      <vt:lpstr>PowerPoint Presentation</vt:lpstr>
      <vt:lpstr>Sitecore CMS</vt:lpstr>
      <vt:lpstr>Typical Sitecore Deployment</vt:lpstr>
      <vt:lpstr>Typical Sitecore Deployment</vt:lpstr>
      <vt:lpstr>Content</vt:lpstr>
      <vt:lpstr>Five Steps To Create a Sitecore Site</vt:lpstr>
      <vt:lpstr>Content Terminology: Data Template</vt:lpstr>
      <vt:lpstr>Content – Template Manager</vt:lpstr>
      <vt:lpstr>Presentation</vt:lpstr>
      <vt:lpstr>Five Steps To Create a Sitecore Site</vt:lpstr>
      <vt:lpstr>Presentation Component Terminology</vt:lpstr>
      <vt:lpstr>Presentation Component Terminology</vt:lpstr>
      <vt:lpstr>Presentation Component Terminology</vt:lpstr>
      <vt:lpstr>Template Standard Values</vt:lpstr>
      <vt:lpstr>PowerPoint Presentation</vt:lpstr>
      <vt:lpstr>PowerPoint Presentation</vt:lpstr>
      <vt:lpstr>PowerPoint Presentation</vt:lpstr>
      <vt:lpstr>PowerPoint Presentation</vt:lpstr>
      <vt:lpstr>How to Grow Revenue by Linking Online Channel to Business Processes </vt:lpstr>
    </vt:vector>
  </TitlesOfParts>
  <Company>Sitecore USA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Carter</dc:creator>
  <cp:lastModifiedBy>Alyssa Murphy</cp:lastModifiedBy>
  <cp:revision>388</cp:revision>
  <cp:lastPrinted>2012-11-07T19:26:37Z</cp:lastPrinted>
  <dcterms:created xsi:type="dcterms:W3CDTF">2011-02-03T17:25:55Z</dcterms:created>
  <dcterms:modified xsi:type="dcterms:W3CDTF">2013-05-02T15:14:42Z</dcterms:modified>
</cp:coreProperties>
</file>